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1" r:id="rId3"/>
    <p:sldMasterId id="214748367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embeddedFontLst>
    <p:embeddedFont>
      <p:font typeface="Nunito"/>
      <p:regular r:id="rId31"/>
      <p:bold r:id="rId32"/>
      <p:italic r:id="rId33"/>
      <p:boldItalic r:id="rId34"/>
    </p:embeddedFont>
    <p:embeddedFont>
      <p:font typeface="Century Gothic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Nunito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Nunito-italic.fntdata"/><Relationship Id="rId10" Type="http://schemas.openxmlformats.org/officeDocument/2006/relationships/slide" Target="slides/slide5.xml"/><Relationship Id="rId32" Type="http://schemas.openxmlformats.org/officeDocument/2006/relationships/font" Target="fonts/Nunito-bold.fntdata"/><Relationship Id="rId13" Type="http://schemas.openxmlformats.org/officeDocument/2006/relationships/slide" Target="slides/slide8.xml"/><Relationship Id="rId35" Type="http://schemas.openxmlformats.org/officeDocument/2006/relationships/font" Target="fonts/CenturyGothic-regular.fntdata"/><Relationship Id="rId12" Type="http://schemas.openxmlformats.org/officeDocument/2006/relationships/slide" Target="slides/slide7.xml"/><Relationship Id="rId34" Type="http://schemas.openxmlformats.org/officeDocument/2006/relationships/font" Target="fonts/Nunito-boldItalic.fntdata"/><Relationship Id="rId15" Type="http://schemas.openxmlformats.org/officeDocument/2006/relationships/slide" Target="slides/slide10.xml"/><Relationship Id="rId37" Type="http://schemas.openxmlformats.org/officeDocument/2006/relationships/font" Target="fonts/CenturyGothic-italic.fntdata"/><Relationship Id="rId14" Type="http://schemas.openxmlformats.org/officeDocument/2006/relationships/slide" Target="slides/slide9.xml"/><Relationship Id="rId36" Type="http://schemas.openxmlformats.org/officeDocument/2006/relationships/font" Target="fonts/CenturyGothic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schemas.openxmlformats.org/officeDocument/2006/relationships/font" Target="fonts/CenturyGothic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C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V1: 18</a:t>
            </a:r>
            <a:r>
              <a:rPr baseline="30000" lang="en-CA" sz="1800"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CA" sz="1800">
                <a:latin typeface="Arial"/>
                <a:ea typeface="Arial"/>
                <a:cs typeface="Arial"/>
                <a:sym typeface="Arial"/>
              </a:rPr>
              <a:t>  Dhul Hijjah, 1438, September, 2017</a:t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V2: 13</a:t>
            </a:r>
            <a:r>
              <a:rPr baseline="30000" lang="en-CA" sz="1800">
                <a:latin typeface="Arial"/>
                <a:ea typeface="Arial"/>
                <a:cs typeface="Arial"/>
                <a:sym typeface="Arial"/>
              </a:rPr>
              <a:t>th</a:t>
            </a:r>
            <a:r>
              <a:rPr lang="en-CA" sz="1800">
                <a:latin typeface="Arial"/>
                <a:ea typeface="Arial"/>
                <a:cs typeface="Arial"/>
                <a:sym typeface="Arial"/>
              </a:rPr>
              <a:t> Rajab, 1440, March 19, 2019</a:t>
            </a:r>
            <a:endParaRPr sz="18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CA" sz="1800">
                <a:latin typeface="Arial"/>
                <a:ea typeface="Arial"/>
                <a:cs typeface="Arial"/>
                <a:sym typeface="Arial"/>
              </a:rPr>
              <a:t>V3: 21st Muharram, 1442, September 18, 2020</a:t>
            </a:r>
            <a:endParaRPr/>
          </a:p>
        </p:txBody>
      </p:sp>
      <p:sp>
        <p:nvSpPr>
          <p:cNvPr id="201" name="Google Shape;201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p3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3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3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5" name="Google Shape;385;p3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3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98648cded2_0_1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g98648cded2_0_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3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98648cdeab_1_3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g98648cdeab_1_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3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3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0" name="Google Shape;520;p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7" name="Google Shape;527;p3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5" name="Shape 5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Google Shape;546;g98648cded2_0_4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g98648cded2_0_4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5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3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7" name="Google Shape;567;p3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4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4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2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g98648cded2_0_6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4" name="Google Shape;594;g98648cded2_0_6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3" name="Google Shape;613;p4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4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3" name="Google Shape;633;p4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4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0" name="Google Shape;640;p4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2" name="Google Shape;312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4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/>
          <p:nvPr/>
        </p:nvSpPr>
        <p:spPr>
          <a:xfrm rot="10800000">
            <a:off x="6745205" y="-100"/>
            <a:ext cx="5446800" cy="27369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4"/>
          <p:cNvSpPr/>
          <p:nvPr/>
        </p:nvSpPr>
        <p:spPr>
          <a:xfrm>
            <a:off x="271033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3" name="Google Shape;93;p14"/>
          <p:cNvGrpSpPr/>
          <p:nvPr/>
        </p:nvGrpSpPr>
        <p:grpSpPr>
          <a:xfrm>
            <a:off x="340266" y="790"/>
            <a:ext cx="3000484" cy="1392365"/>
            <a:chOff x="255200" y="592"/>
            <a:chExt cx="2250363" cy="1044300"/>
          </a:xfrm>
        </p:grpSpPr>
        <p:sp>
          <p:nvSpPr>
            <p:cNvPr id="94" name="Google Shape;94;p14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5" name="Google Shape;95;p14"/>
            <p:cNvSpPr/>
            <p:nvPr/>
          </p:nvSpPr>
          <p:spPr>
            <a:xfrm>
              <a:off x="509631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6" name="Google Shape;96;p14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97" name="Google Shape;97;p14"/>
          <p:cNvGrpSpPr/>
          <p:nvPr/>
        </p:nvGrpSpPr>
        <p:grpSpPr>
          <a:xfrm>
            <a:off x="1207192" y="790"/>
            <a:ext cx="3000484" cy="1392365"/>
            <a:chOff x="905394" y="592"/>
            <a:chExt cx="2250363" cy="1044300"/>
          </a:xfrm>
        </p:grpSpPr>
        <p:sp>
          <p:nvSpPr>
            <p:cNvPr id="98" name="Google Shape;98;p14"/>
            <p:cNvSpPr/>
            <p:nvPr/>
          </p:nvSpPr>
          <p:spPr>
            <a:xfrm>
              <a:off x="1414257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905394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1" name="Google Shape;101;p14"/>
          <p:cNvGrpSpPr/>
          <p:nvPr/>
        </p:nvGrpSpPr>
        <p:grpSpPr>
          <a:xfrm>
            <a:off x="9409956" y="6785"/>
            <a:ext cx="2468377" cy="1002839"/>
            <a:chOff x="6917200" y="0"/>
            <a:chExt cx="2227777" cy="863400"/>
          </a:xfrm>
        </p:grpSpPr>
        <p:sp>
          <p:nvSpPr>
            <p:cNvPr id="102" name="Google Shape;102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14"/>
          <p:cNvGrpSpPr/>
          <p:nvPr/>
        </p:nvGrpSpPr>
        <p:grpSpPr>
          <a:xfrm>
            <a:off x="8737375" y="5623802"/>
            <a:ext cx="3185425" cy="1234316"/>
            <a:chOff x="6917200" y="0"/>
            <a:chExt cx="2227777" cy="863400"/>
          </a:xfrm>
        </p:grpSpPr>
        <p:sp>
          <p:nvSpPr>
            <p:cNvPr id="106" name="Google Shape;106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" name="Google Shape;109;p14"/>
          <p:cNvGrpSpPr/>
          <p:nvPr/>
        </p:nvGrpSpPr>
        <p:grpSpPr>
          <a:xfrm>
            <a:off x="265531" y="5407536"/>
            <a:ext cx="3727221" cy="1444381"/>
            <a:chOff x="6917200" y="0"/>
            <a:chExt cx="2227777" cy="863400"/>
          </a:xfrm>
        </p:grpSpPr>
        <p:sp>
          <p:nvSpPr>
            <p:cNvPr id="110" name="Google Shape;110;p14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3" name="Google Shape;113;p14"/>
          <p:cNvSpPr txBox="1"/>
          <p:nvPr>
            <p:ph type="ctrTitle"/>
          </p:nvPr>
        </p:nvSpPr>
        <p:spPr>
          <a:xfrm>
            <a:off x="2478271" y="2430444"/>
            <a:ext cx="7148400" cy="19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114" name="Google Shape;114;p14"/>
          <p:cNvSpPr txBox="1"/>
          <p:nvPr>
            <p:ph idx="1" type="subTitle"/>
          </p:nvPr>
        </p:nvSpPr>
        <p:spPr>
          <a:xfrm>
            <a:off x="2478267" y="4550877"/>
            <a:ext cx="7148400" cy="69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5" name="Google Shape;115;p14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bg>
      <p:bgPr>
        <a:solidFill>
          <a:schemeClr val="accen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"/>
          <p:cNvSpPr/>
          <p:nvPr/>
        </p:nvSpPr>
        <p:spPr>
          <a:xfrm>
            <a:off x="0" y="3764192"/>
            <a:ext cx="9825600" cy="30891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15"/>
          <p:cNvSpPr/>
          <p:nvPr/>
        </p:nvSpPr>
        <p:spPr>
          <a:xfrm flipH="1">
            <a:off x="4777613" y="2072150"/>
            <a:ext cx="7414000" cy="478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9" name="Google Shape;119;p15"/>
          <p:cNvGrpSpPr/>
          <p:nvPr/>
        </p:nvGrpSpPr>
        <p:grpSpPr>
          <a:xfrm>
            <a:off x="341322" y="-11"/>
            <a:ext cx="3001796" cy="1391228"/>
            <a:chOff x="3961956" y="4383950"/>
            <a:chExt cx="1160548" cy="548700"/>
          </a:xfrm>
        </p:grpSpPr>
        <p:sp>
          <p:nvSpPr>
            <p:cNvPr id="120" name="Google Shape;120;p15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5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5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3" name="Google Shape;123;p15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4" name="Google Shape;124;p15"/>
          <p:cNvGrpSpPr/>
          <p:nvPr/>
        </p:nvGrpSpPr>
        <p:grpSpPr>
          <a:xfrm>
            <a:off x="46579" y="6029501"/>
            <a:ext cx="2124408" cy="822733"/>
            <a:chOff x="6917200" y="0"/>
            <a:chExt cx="2227777" cy="863400"/>
          </a:xfrm>
        </p:grpSpPr>
        <p:sp>
          <p:nvSpPr>
            <p:cNvPr id="125" name="Google Shape;125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5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8" name="Google Shape;128;p15"/>
          <p:cNvGrpSpPr/>
          <p:nvPr/>
        </p:nvGrpSpPr>
        <p:grpSpPr>
          <a:xfrm>
            <a:off x="7848469" y="1658"/>
            <a:ext cx="4343275" cy="1681989"/>
            <a:chOff x="6917200" y="0"/>
            <a:chExt cx="2227777" cy="863400"/>
          </a:xfrm>
        </p:grpSpPr>
        <p:sp>
          <p:nvSpPr>
            <p:cNvPr id="129" name="Google Shape;129;p1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1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5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2" name="Google Shape;132;p15"/>
          <p:cNvSpPr txBox="1"/>
          <p:nvPr>
            <p:ph type="title"/>
          </p:nvPr>
        </p:nvSpPr>
        <p:spPr>
          <a:xfrm>
            <a:off x="1858572" y="1734861"/>
            <a:ext cx="8489200" cy="338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133" name="Google Shape;133;p15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/>
          <p:nvPr>
            <p:ph type="title"/>
          </p:nvPr>
        </p:nvSpPr>
        <p:spPr>
          <a:xfrm>
            <a:off x="646280" y="452718"/>
            <a:ext cx="9407200" cy="14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36" name="Google Shape;136;p16"/>
          <p:cNvSpPr txBox="1"/>
          <p:nvPr>
            <p:ph idx="1" type="body"/>
          </p:nvPr>
        </p:nvSpPr>
        <p:spPr>
          <a:xfrm>
            <a:off x="1103600" y="2052925"/>
            <a:ext cx="8948800" cy="41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37" lvl="1" marL="914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7" name="Google Shape;137;p16"/>
          <p:cNvSpPr txBox="1"/>
          <p:nvPr>
            <p:ph idx="10" type="dt"/>
          </p:nvPr>
        </p:nvSpPr>
        <p:spPr>
          <a:xfrm rot="5400000">
            <a:off x="10158455" y="1790700"/>
            <a:ext cx="990599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8" name="Google Shape;138;p16"/>
          <p:cNvSpPr txBox="1"/>
          <p:nvPr>
            <p:ph idx="11" type="ftr"/>
          </p:nvPr>
        </p:nvSpPr>
        <p:spPr>
          <a:xfrm rot="5400000">
            <a:off x="8954448" y="3225303"/>
            <a:ext cx="3859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  <a:defRPr b="0" i="0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entury Gothic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39" name="Google Shape;139;p16"/>
          <p:cNvSpPr txBox="1"/>
          <p:nvPr>
            <p:ph idx="12" type="sldNum"/>
          </p:nvPr>
        </p:nvSpPr>
        <p:spPr>
          <a:xfrm>
            <a:off x="10355241" y="295736"/>
            <a:ext cx="8384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ctr">
              <a:spcBef>
                <a:spcPts val="0"/>
              </a:spcBef>
              <a:buNone/>
              <a:defRPr sz="2801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Image ver">
  <p:cSld name="Title Content Image ver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7"/>
          <p:cNvSpPr txBox="1"/>
          <p:nvPr>
            <p:ph type="title"/>
          </p:nvPr>
        </p:nvSpPr>
        <p:spPr>
          <a:xfrm>
            <a:off x="914400" y="11430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42" name="Google Shape;142;p17"/>
          <p:cNvSpPr txBox="1"/>
          <p:nvPr>
            <p:ph idx="1" type="body"/>
          </p:nvPr>
        </p:nvSpPr>
        <p:spPr>
          <a:xfrm>
            <a:off x="5486400" y="1143000"/>
            <a:ext cx="5994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37" lvl="1" marL="914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3" name="Google Shape;143;p17"/>
          <p:cNvSpPr/>
          <p:nvPr>
            <p:ph idx="2" type="pic"/>
          </p:nvPr>
        </p:nvSpPr>
        <p:spPr>
          <a:xfrm>
            <a:off x="2641600" y="2743200"/>
            <a:ext cx="2844800" cy="3352800"/>
          </a:xfrm>
          <a:prstGeom prst="rect">
            <a:avLst/>
          </a:prstGeom>
          <a:noFill/>
          <a:ln>
            <a:noFill/>
          </a:ln>
          <a:effectLst>
            <a:outerShdw blurRad="38100" rotWithShape="0" algn="ctr">
              <a:srgbClr val="000000">
                <a:alpha val="86666"/>
              </a:srgbClr>
            </a:outerShdw>
            <a:reflection blurRad="0" dir="5400000" dist="50800" endA="300" endPos="38500" fadeDir="5400012" kx="0" rotWithShape="0" algn="bl" stA="50000" stPos="0" sy="-100000" ky="0"/>
          </a:effectLst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8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8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8"/>
          <p:cNvSpPr txBox="1"/>
          <p:nvPr>
            <p:ph type="title"/>
          </p:nvPr>
        </p:nvSpPr>
        <p:spPr>
          <a:xfrm>
            <a:off x="1092200" y="1127466"/>
            <a:ext cx="100076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49" name="Google Shape;149;p18"/>
          <p:cNvSpPr txBox="1"/>
          <p:nvPr>
            <p:ph idx="1" type="body"/>
          </p:nvPr>
        </p:nvSpPr>
        <p:spPr>
          <a:xfrm>
            <a:off x="1092200" y="2654300"/>
            <a:ext cx="100076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50" name="Google Shape;150;p18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bg>
      <p:bgPr>
        <a:solidFill>
          <a:schemeClr val="dk2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9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9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9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9"/>
          <p:cNvSpPr txBox="1"/>
          <p:nvPr>
            <p:ph type="title"/>
          </p:nvPr>
        </p:nvSpPr>
        <p:spPr>
          <a:xfrm>
            <a:off x="1092200" y="1127466"/>
            <a:ext cx="8565600" cy="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56" name="Google Shape;156;p19"/>
          <p:cNvSpPr txBox="1"/>
          <p:nvPr>
            <p:ph idx="1" type="subTitle"/>
          </p:nvPr>
        </p:nvSpPr>
        <p:spPr>
          <a:xfrm>
            <a:off x="1092200" y="2067600"/>
            <a:ext cx="78132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7" name="Google Shape;157;p19"/>
          <p:cNvSpPr txBox="1"/>
          <p:nvPr>
            <p:ph idx="2" type="body"/>
          </p:nvPr>
        </p:nvSpPr>
        <p:spPr>
          <a:xfrm>
            <a:off x="1092200" y="3289400"/>
            <a:ext cx="7813200" cy="27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58" name="Google Shape;158;p19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Image sqr">
  <p:cSld name="Title Content Image sqr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"/>
          <p:cNvSpPr txBox="1"/>
          <p:nvPr>
            <p:ph type="title"/>
          </p:nvPr>
        </p:nvSpPr>
        <p:spPr>
          <a:xfrm>
            <a:off x="646280" y="452718"/>
            <a:ext cx="9407200" cy="14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Century Gothic"/>
              <a:buNone/>
              <a:defRPr b="0" i="0" sz="54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unito"/>
              <a:buNone/>
              <a:defRPr b="0" i="0" sz="1800" u="none" cap="none" strike="noStrike">
                <a:solidFill>
                  <a:schemeClr val="lt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161" name="Google Shape;161;p20"/>
          <p:cNvSpPr txBox="1"/>
          <p:nvPr>
            <p:ph idx="1" type="body"/>
          </p:nvPr>
        </p:nvSpPr>
        <p:spPr>
          <a:xfrm>
            <a:off x="5486400" y="1143000"/>
            <a:ext cx="5994400" cy="502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37" lvl="1" marL="914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2" name="Google Shape;162;p20"/>
          <p:cNvSpPr/>
          <p:nvPr>
            <p:ph idx="2" type="pic"/>
          </p:nvPr>
        </p:nvSpPr>
        <p:spPr>
          <a:xfrm>
            <a:off x="914400" y="3276600"/>
            <a:ext cx="4572000" cy="2895600"/>
          </a:xfrm>
          <a:prstGeom prst="rect">
            <a:avLst/>
          </a:prstGeom>
          <a:noFill/>
          <a:ln>
            <a:noFill/>
          </a:ln>
          <a:effectLst>
            <a:outerShdw blurRad="38100" rotWithShape="0" algn="ctr">
              <a:srgbClr val="000000">
                <a:alpha val="86666"/>
              </a:srgbClr>
            </a:outerShdw>
            <a:reflection blurRad="0" dir="5400000" dist="50800" endA="300" endPos="38500" fadeDir="5400012" kx="0" rotWithShape="0" algn="bl" stA="50000" stPos="0" sy="-100000" ky="0"/>
          </a:effectLst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1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2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2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2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2"/>
          <p:cNvSpPr txBox="1"/>
          <p:nvPr>
            <p:ph type="title"/>
          </p:nvPr>
        </p:nvSpPr>
        <p:spPr>
          <a:xfrm>
            <a:off x="1092200" y="1127466"/>
            <a:ext cx="100076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0" name="Google Shape;170;p22"/>
          <p:cNvSpPr txBox="1"/>
          <p:nvPr>
            <p:ph idx="1" type="body"/>
          </p:nvPr>
        </p:nvSpPr>
        <p:spPr>
          <a:xfrm>
            <a:off x="1092200" y="2654300"/>
            <a:ext cx="49148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71" name="Google Shape;171;p22"/>
          <p:cNvSpPr txBox="1"/>
          <p:nvPr>
            <p:ph idx="2" type="body"/>
          </p:nvPr>
        </p:nvSpPr>
        <p:spPr>
          <a:xfrm>
            <a:off x="6184900" y="2654300"/>
            <a:ext cx="4914800" cy="32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72" name="Google Shape;172;p22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bg>
      <p:bgPr>
        <a:solidFill>
          <a:schemeClr val="accent3"/>
        </a:solidFill>
      </p:bgPr>
    </p:bg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3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23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3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3"/>
          <p:cNvSpPr txBox="1"/>
          <p:nvPr>
            <p:ph type="title"/>
          </p:nvPr>
        </p:nvSpPr>
        <p:spPr>
          <a:xfrm>
            <a:off x="1092200" y="1127466"/>
            <a:ext cx="4945600" cy="184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78" name="Google Shape;178;p23"/>
          <p:cNvSpPr txBox="1"/>
          <p:nvPr>
            <p:ph idx="1" type="body"/>
          </p:nvPr>
        </p:nvSpPr>
        <p:spPr>
          <a:xfrm>
            <a:off x="1107600" y="3092066"/>
            <a:ext cx="4945600" cy="282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79" name="Google Shape;179;p23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bg>
      <p:bgPr>
        <a:solidFill>
          <a:schemeClr val="accent1"/>
        </a:solidFill>
      </p:bgPr>
    </p:bg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4"/>
          <p:cNvSpPr/>
          <p:nvPr/>
        </p:nvSpPr>
        <p:spPr>
          <a:xfrm>
            <a:off x="40" y="3766000"/>
            <a:ext cx="9827200" cy="30921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24"/>
          <p:cNvSpPr/>
          <p:nvPr/>
        </p:nvSpPr>
        <p:spPr>
          <a:xfrm flipH="1">
            <a:off x="4776800" y="2067600"/>
            <a:ext cx="7415200" cy="47904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24"/>
          <p:cNvSpPr/>
          <p:nvPr/>
        </p:nvSpPr>
        <p:spPr>
          <a:xfrm>
            <a:off x="270967" y="275000"/>
            <a:ext cx="11650000" cy="63081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24"/>
          <p:cNvSpPr txBox="1"/>
          <p:nvPr>
            <p:ph idx="1" type="body"/>
          </p:nvPr>
        </p:nvSpPr>
        <p:spPr>
          <a:xfrm>
            <a:off x="437367" y="5551333"/>
            <a:ext cx="9886800" cy="806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indent="-3429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85" name="Google Shape;185;p24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bg>
      <p:bgPr>
        <a:solidFill>
          <a:schemeClr val="accent3"/>
        </a:soli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5"/>
          <p:cNvSpPr/>
          <p:nvPr/>
        </p:nvSpPr>
        <p:spPr>
          <a:xfrm flipH="1">
            <a:off x="7425600" y="3778766"/>
            <a:ext cx="4766400" cy="30792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8" name="Google Shape;188;p25"/>
          <p:cNvGrpSpPr/>
          <p:nvPr/>
        </p:nvGrpSpPr>
        <p:grpSpPr>
          <a:xfrm>
            <a:off x="7945629" y="5492769"/>
            <a:ext cx="3361270" cy="1365553"/>
            <a:chOff x="6917200" y="0"/>
            <a:chExt cx="2227777" cy="863400"/>
          </a:xfrm>
        </p:grpSpPr>
        <p:sp>
          <p:nvSpPr>
            <p:cNvPr id="189" name="Google Shape;189;p2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2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25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" name="Google Shape;192;p25"/>
          <p:cNvGrpSpPr/>
          <p:nvPr/>
        </p:nvGrpSpPr>
        <p:grpSpPr>
          <a:xfrm>
            <a:off x="265531" y="3"/>
            <a:ext cx="3727221" cy="1444381"/>
            <a:chOff x="6917200" y="0"/>
            <a:chExt cx="2227777" cy="863400"/>
          </a:xfrm>
        </p:grpSpPr>
        <p:sp>
          <p:nvSpPr>
            <p:cNvPr id="193" name="Google Shape;193;p25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5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5"/>
            <p:cNvSpPr/>
            <p:nvPr/>
          </p:nvSpPr>
          <p:spPr>
            <a:xfrm>
              <a:off x="6917200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6" name="Google Shape;196;p25"/>
          <p:cNvSpPr txBox="1"/>
          <p:nvPr>
            <p:ph type="title"/>
          </p:nvPr>
        </p:nvSpPr>
        <p:spPr>
          <a:xfrm>
            <a:off x="1847800" y="1845133"/>
            <a:ext cx="8496400" cy="183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97" name="Google Shape;197;p25"/>
          <p:cNvSpPr txBox="1"/>
          <p:nvPr>
            <p:ph idx="1" type="body"/>
          </p:nvPr>
        </p:nvSpPr>
        <p:spPr>
          <a:xfrm>
            <a:off x="1847800" y="3818466"/>
            <a:ext cx="8496400" cy="8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98" name="Google Shape;198;p25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7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2" name="Google Shape;52;p8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3" type="body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4" name="Google Shape;54;p8"/>
          <p:cNvSpPr txBox="1"/>
          <p:nvPr>
            <p:ph idx="4" type="body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415600" y="593366"/>
            <a:ext cx="113608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b="0" i="0" sz="2800" u="none" cap="none" strike="noStrik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415600" y="1536633"/>
            <a:ext cx="11360800" cy="452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b="0" i="0" sz="13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b="0" i="0" sz="11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0" lvl="1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0" lvl="2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0" lvl="3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0" lvl="4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0" lvl="5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0" lvl="6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0" lvl="7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0" lvl="8" marL="0" marR="0" rt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5.jpg"/><Relationship Id="rId4" Type="http://schemas.openxmlformats.org/officeDocument/2006/relationships/hyperlink" Target="http://drive.google.com/file/d/1k6wX_RpRHgocApPRtkLVXikq19Mu3WPD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Zf6wa6WJGlbW8Zx5QXya1H2B86ofLMmg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a75InHBOMJDY1d7XxMdyi4VHgyAvPbmH/view" TargetMode="External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5.xml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Relationship Id="rId4" Type="http://schemas.openxmlformats.org/officeDocument/2006/relationships/image" Target="../media/image13.jpg"/><Relationship Id="rId9" Type="http://schemas.openxmlformats.org/officeDocument/2006/relationships/hyperlink" Target="http://drive.google.com/file/d/1guMUnJB8x5Xl0F6yhlNobrLNG1TPJFy2/view" TargetMode="External"/><Relationship Id="rId5" Type="http://schemas.openxmlformats.org/officeDocument/2006/relationships/hyperlink" Target="http://drive.google.com/file/d/1eb-RdzI-3of1WUdEFcXdOXL6b9K4fc3A/view" TargetMode="External"/><Relationship Id="rId6" Type="http://schemas.openxmlformats.org/officeDocument/2006/relationships/image" Target="../media/image3.png"/><Relationship Id="rId7" Type="http://schemas.openxmlformats.org/officeDocument/2006/relationships/hyperlink" Target="http://drive.google.com/file/d/1kUZKzkv3Abn0lp3IdgC56fYNKWKgBFsA/view" TargetMode="External"/><Relationship Id="rId8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hyperlink" Target="http://drive.google.com/file/d/1yTn3-m_xaCT7bAfMw1wfw1p5pQtkwpeL/view" TargetMode="External"/><Relationship Id="rId9" Type="http://schemas.openxmlformats.org/officeDocument/2006/relationships/hyperlink" Target="http://drive.google.com/file/d/1xX2p53yWKlIHlZLW97xGn6DXzxT7bdZ8/view" TargetMode="External"/><Relationship Id="rId5" Type="http://schemas.openxmlformats.org/officeDocument/2006/relationships/image" Target="../media/image3.png"/><Relationship Id="rId6" Type="http://schemas.openxmlformats.org/officeDocument/2006/relationships/slide" Target="/ppt/slides/slide5.xml"/><Relationship Id="rId7" Type="http://schemas.openxmlformats.org/officeDocument/2006/relationships/hyperlink" Target="http://drive.google.com/file/d/18pTq_bgI4xyycVyiH7050FEzhqrKYmKV/view" TargetMode="External"/><Relationship Id="rId8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5.xml"/><Relationship Id="rId10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jpg"/><Relationship Id="rId4" Type="http://schemas.openxmlformats.org/officeDocument/2006/relationships/image" Target="../media/image13.jpg"/><Relationship Id="rId9" Type="http://schemas.openxmlformats.org/officeDocument/2006/relationships/hyperlink" Target="http://drive.google.com/file/d/1guMUnJB8x5Xl0F6yhlNobrLNG1TPJFy2/view" TargetMode="External"/><Relationship Id="rId5" Type="http://schemas.openxmlformats.org/officeDocument/2006/relationships/hyperlink" Target="http://drive.google.com/file/d/1eb-RdzI-3of1WUdEFcXdOXL6b9K4fc3A/view" TargetMode="External"/><Relationship Id="rId6" Type="http://schemas.openxmlformats.org/officeDocument/2006/relationships/image" Target="../media/image3.png"/><Relationship Id="rId7" Type="http://schemas.openxmlformats.org/officeDocument/2006/relationships/hyperlink" Target="http://drive.google.com/file/d/1kUZKzkv3Abn0lp3IdgC56fYNKWKgBFsA/view" TargetMode="External"/><Relationship Id="rId8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u6XzouScL0b1K-BXnfweIVNhD84wsDog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6YPLGfC95LtOqe1cTex0dWJTgGIRWC-a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C3PkM3_mRnPpe5Pu2Okc-9Lrt970xDEM/view" TargetMode="External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hyperlink" Target="http://drive.google.com/file/d/19EaAzQee-erC6T8Cew67uhN1PZTD-t3y/view" TargetMode="External"/><Relationship Id="rId10" Type="http://schemas.openxmlformats.org/officeDocument/2006/relationships/hyperlink" Target="http://drive.google.com/file/d/1LaCK531x6tn0eSAgfiuq8zBDQsxx9arB/view" TargetMode="External"/><Relationship Id="rId12" Type="http://schemas.openxmlformats.org/officeDocument/2006/relationships/hyperlink" Target="http://drive.google.com/file/d/15P6xOjVZQHQY_Ui_kZpnWTSX_7LCsLjj/view" TargetMode="Externa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n7hDze0427fDZyU6Efi_7zwE6GjfSp-9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LaCK531x6tn0eSAgfiuq8zBDQsxx9arB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yGj4eUBFZn9NHHP3EHJRFBbNwZKQzFTp/view" TargetMode="External"/></Relationships>
</file>

<file path=ppt/slides/_rels/slide16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2.jpg"/><Relationship Id="rId4" Type="http://schemas.openxmlformats.org/officeDocument/2006/relationships/hyperlink" Target="http://drive.google.com/file/d/1msEzW_qK9FS_OdyRLg5bELejvCHol9_B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KG8mYvteoGCW8jbnvIwrA2Xkp-qdCKtK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6XmgAUpyeZt1o6AB-TX7IWTcrjW6ZuIk/view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7.jpg"/></Relationships>
</file>

<file path=ppt/slides/_rels/slide18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jpg"/><Relationship Id="rId4" Type="http://schemas.openxmlformats.org/officeDocument/2006/relationships/hyperlink" Target="http://drive.google.com/file/d/1BzaaiVo8N6cVd5zBn3hNSJ67ZF3SquAf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hAglcrM_rkZAl2uqHuoOQNgJkPXeEomx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QsvsT6VA46Bx-jVGijxHzB0EoxX-H4pd/view" TargetMode="External"/></Relationships>
</file>

<file path=ppt/slides/_rels/slide19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u6XzouScL0b1K-BXnfweIVNhD84wsDog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6YPLGfC95LtOqe1cTex0dWJTgGIRWC-a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C3PkM3_mRnPpe5Pu2Okc-9Lrt970xDEM/view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aFXy5m405H-gyRWM-qX8oOeI2rzRWEHg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O38vp76qG1bi0gidHFhcsxjWSlNtIXMo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rOcfm7hV_1G1ob-Q9zLI-dkTVyeSpz1z/view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0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9.jpg"/><Relationship Id="rId4" Type="http://schemas.openxmlformats.org/officeDocument/2006/relationships/hyperlink" Target="http://drive.google.com/file/d/1BzaaiVo8N6cVd5zBn3hNSJ67ZF3SquAf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hAglcrM_rkZAl2uqHuoOQNgJkPXeEomx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QsvsT6VA46Bx-jVGijxHzB0EoxX-H4pd/view" TargetMode="External"/></Relationships>
</file>

<file path=ppt/slides/_rels/slide23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9.jpg"/><Relationship Id="rId4" Type="http://schemas.openxmlformats.org/officeDocument/2006/relationships/hyperlink" Target="http://drive.google.com/file/d/1Bbzz14uQi8DdC8tE9Db7X_3m6e0DZB-A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knavi9i62ZGxyN7tTF-Wxp1c7Um7fC1d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MaQtXsvXj1tC2tTPjh681n8xCHql0Oax/view" TargetMode="Externa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slide" Target="/ppt/slides/slide20.xml"/><Relationship Id="rId10" Type="http://schemas.openxmlformats.org/officeDocument/2006/relationships/slide" Target="/ppt/slides/slide18.xml"/><Relationship Id="rId12" Type="http://schemas.openxmlformats.org/officeDocument/2006/relationships/slide" Target="/ppt/slides/slide2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9.xml"/><Relationship Id="rId4" Type="http://schemas.openxmlformats.org/officeDocument/2006/relationships/slide" Target="/ppt/slides/slide10.xml"/><Relationship Id="rId9" Type="http://schemas.openxmlformats.org/officeDocument/2006/relationships/slide" Target="/ppt/slides/slide14.xml"/><Relationship Id="rId5" Type="http://schemas.openxmlformats.org/officeDocument/2006/relationships/slide" Target="/ppt/slides/slide11.xml"/><Relationship Id="rId6" Type="http://schemas.openxmlformats.org/officeDocument/2006/relationships/slide" Target="/ppt/slides/slide12.xml"/><Relationship Id="rId7" Type="http://schemas.openxmlformats.org/officeDocument/2006/relationships/slide" Target="/ppt/slides/slide14.xml"/><Relationship Id="rId8" Type="http://schemas.openxmlformats.org/officeDocument/2006/relationships/slide" Target="/ppt/slides/slide14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aIUi6US17QuyR8-_FZiorsXtHEQRGMHt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7OwmmU5DeZNqaMdiMmpYEPF7SuEAYv2B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VH9GNjNI9sGTXSZTJnQg2OAqlf12n8nw/view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jpg"/><Relationship Id="rId4" Type="http://schemas.openxmlformats.org/officeDocument/2006/relationships/hyperlink" Target="http://drive.google.com/file/d/1qvOxgBPU4JxY0AQRy-2O2Tx1XLhse8KH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t4VMfADHrUFMxk1u9NrNBMGK3fPCkoOx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S8so8NG3qZXCzVl4LXHAvX9zDlx4QTCj/view" TargetMode="External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hyperlink" Target="http://drive.google.com/file/d/19EaAzQee-erC6T8Cew67uhN1PZTD-t3y/view" TargetMode="External"/><Relationship Id="rId10" Type="http://schemas.openxmlformats.org/officeDocument/2006/relationships/hyperlink" Target="http://drive.google.com/file/d/1LaCK531x6tn0eSAgfiuq8zBDQsxx9arB/view" TargetMode="External"/><Relationship Id="rId12" Type="http://schemas.openxmlformats.org/officeDocument/2006/relationships/hyperlink" Target="http://drive.google.com/file/d/15P6xOjVZQHQY_Ui_kZpnWTSX_7LCsLjj/view" TargetMode="Externa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Relationship Id="rId4" Type="http://schemas.openxmlformats.org/officeDocument/2006/relationships/hyperlink" Target="http://drive.google.com/file/d/1n7hDze0427fDZyU6Efi_7zwE6GjfSp-9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LaCK531x6tn0eSAgfiuq8zBDQsxx9arB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yGj4eUBFZn9NHHP3EHJRFBbNwZKQzFTp/view" TargetMode="External"/></Relationships>
</file>

<file path=ppt/slides/_rels/slide9.xml.rels><?xml version="1.0" encoding="UTF-8" standalone="yes"?><Relationships xmlns="http://schemas.openxmlformats.org/package/2006/relationships"><Relationship Id="rId10" Type="http://schemas.openxmlformats.org/officeDocument/2006/relationships/slide" Target="/ppt/slides/slide5.xml"/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jpg"/><Relationship Id="rId4" Type="http://schemas.openxmlformats.org/officeDocument/2006/relationships/hyperlink" Target="http://drive.google.com/file/d/1LHI7sOwBXoRk3Y01iIA6SEwOQiLe7G9l/view" TargetMode="External"/><Relationship Id="rId9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hyperlink" Target="http://drive.google.com/file/d/1nBIy1tyLY4nksS4i1dHwypuC17fGvIvN/view" TargetMode="External"/><Relationship Id="rId7" Type="http://schemas.openxmlformats.org/officeDocument/2006/relationships/image" Target="../media/image1.png"/><Relationship Id="rId8" Type="http://schemas.openxmlformats.org/officeDocument/2006/relationships/hyperlink" Target="http://drive.google.com/file/d/1aLrUUWwOlluOl80HcfZuOuDBWO68P78i/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/>
          <p:nvPr/>
        </p:nvSpPr>
        <p:spPr>
          <a:xfrm>
            <a:off x="3408550" y="3287222"/>
            <a:ext cx="6244200" cy="11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 sz="4800">
                <a:solidFill>
                  <a:srgbClr val="057F4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Salaat Tutor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 sz="4800">
                <a:solidFill>
                  <a:srgbClr val="057F4C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057F4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800">
              <a:solidFill>
                <a:srgbClr val="057F4C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descr="http://4.bp.blogspot.com/-pbMMecjoPjE/TwbPNnpVyDI/AAAAAAAAADk/FtkyEe-_3gE/s1600/bismillah.JPG" id="204" name="Google Shape;20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92200" y="298875"/>
            <a:ext cx="2976099" cy="2373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35"/>
          <p:cNvSpPr txBox="1"/>
          <p:nvPr>
            <p:ph type="title"/>
          </p:nvPr>
        </p:nvSpPr>
        <p:spPr>
          <a:xfrm>
            <a:off x="2178804" y="693549"/>
            <a:ext cx="3429000" cy="187917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Standing up (Qiyam) after Ruku’</a:t>
            </a:r>
            <a:endParaRPr/>
          </a:p>
        </p:txBody>
      </p:sp>
      <p:sp>
        <p:nvSpPr>
          <p:cNvPr id="368" name="Google Shape;368;p35"/>
          <p:cNvSpPr txBox="1"/>
          <p:nvPr>
            <p:ph idx="1" type="body"/>
          </p:nvPr>
        </p:nvSpPr>
        <p:spPr>
          <a:xfrm>
            <a:off x="5638800" y="880525"/>
            <a:ext cx="5800200" cy="52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b="1" sz="24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t/>
            </a:r>
            <a:endParaRPr b="1" sz="24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rgbClr val="573D28"/>
                </a:solidFill>
              </a:rPr>
              <a:t>Stand still for 1-2 seconds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rgbClr val="573D28"/>
                </a:solidFill>
              </a:rPr>
              <a:t>Then recite while standing still: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 </a:t>
            </a:r>
            <a:r>
              <a:rPr b="1" lang="en-CA" sz="5600">
                <a:solidFill>
                  <a:srgbClr val="573D28"/>
                </a:solidFill>
              </a:rPr>
              <a:t>سَمِعَ اللَّهُ لِمَنْ حَمِدَه</a:t>
            </a:r>
            <a:endParaRPr b="1" sz="36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b="1" lang="en-CA" sz="2800">
                <a:solidFill>
                  <a:schemeClr val="accent6"/>
                </a:solidFill>
              </a:rPr>
              <a:t>Allāh listens to one who praises Him.</a:t>
            </a:r>
            <a:endParaRPr/>
          </a:p>
        </p:txBody>
      </p:sp>
      <p:pic>
        <p:nvPicPr>
          <p:cNvPr descr="Takbirat ihram yusuf maryam - Side" id="369" name="Google Shape;369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41997" y="2944679"/>
            <a:ext cx="2167644" cy="260371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70" name="Google Shape;370;p35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371" name="Google Shape;371;p35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72" name="Google Shape;372;p35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35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374" name="Google Shape;374;p35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75" name="Google Shape;375;p35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76" name="Google Shape;376;p35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377" name="Google Shape;377;p35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78" name="Google Shape;378;p35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79" name="Google Shape;379;p35" title="After Ruku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54992" y="58027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" name="Google Shape;380;p35" title="After Ruku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55" y="58441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Google Shape;381;p35" title="After Ruku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6105" y="584415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35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36"/>
          <p:cNvSpPr txBox="1"/>
          <p:nvPr>
            <p:ph type="title"/>
          </p:nvPr>
        </p:nvSpPr>
        <p:spPr>
          <a:xfrm>
            <a:off x="2147808" y="709048"/>
            <a:ext cx="3111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Sajdah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388" name="Google Shape;388;p36"/>
          <p:cNvSpPr txBox="1"/>
          <p:nvPr>
            <p:ph idx="1" type="body"/>
          </p:nvPr>
        </p:nvSpPr>
        <p:spPr>
          <a:xfrm>
            <a:off x="5119598" y="445575"/>
            <a:ext cx="6439800" cy="62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Forehead, both palms, both knees and both toe thumbs on ground.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Boys: keep elbows off the ground. Girls: elbows to touch ground as well.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200">
                <a:solidFill>
                  <a:srgbClr val="573D28"/>
                </a:solidFill>
              </a:rPr>
              <a:t>سُبْحَانَ رَبِّي الأعْلَى وَبِحَمْدِه</a:t>
            </a:r>
            <a:endParaRPr sz="4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200">
                <a:solidFill>
                  <a:srgbClr val="573D28"/>
                </a:solidFill>
              </a:rPr>
              <a:t>اللَّهُ أكْبَر</a:t>
            </a:r>
            <a:endParaRPr sz="4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Glory be to my Great Sustainer, Most High, and I praise Him.  O Allāh send Your Blessings on Muhammad and his family.</a:t>
            </a:r>
            <a:endParaRPr/>
          </a:p>
        </p:txBody>
      </p:sp>
      <p:pic>
        <p:nvPicPr>
          <p:cNvPr descr="sajdah girls" id="389" name="Google Shape;389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81941" y="3781586"/>
            <a:ext cx="2169762" cy="9608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ajdah bos" id="390" name="Google Shape;390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93608" y="2458486"/>
            <a:ext cx="1762529" cy="88914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91" name="Google Shape;391;p36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392" name="Google Shape;392;p36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93" name="Google Shape;393;p36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4" name="Google Shape;394;p36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395" name="Google Shape;395;p36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96" name="Google Shape;396;p36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97" name="Google Shape;397;p36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398" name="Google Shape;398;p36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99" name="Google Shape;399;p36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00" name="Google Shape;400;p36" title="Sajdah word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36222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Google Shape;401;p36" title="Sajdah phrase.mp3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331172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02" name="Google Shape;402;p36" title="Sajdah full.mp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426110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36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1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7"/>
          <p:cNvSpPr txBox="1"/>
          <p:nvPr>
            <p:ph type="title"/>
          </p:nvPr>
        </p:nvSpPr>
        <p:spPr>
          <a:xfrm>
            <a:off x="2147807" y="771041"/>
            <a:ext cx="3429000" cy="17241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entury Gothic"/>
              <a:buNone/>
            </a:pPr>
            <a:r>
              <a:rPr b="1" lang="en-CA" sz="3600">
                <a:solidFill>
                  <a:srgbClr val="057F4C"/>
                </a:solidFill>
              </a:rPr>
              <a:t>Juloos</a:t>
            </a:r>
            <a:br>
              <a:rPr b="1" lang="en-CA" sz="3600">
                <a:solidFill>
                  <a:srgbClr val="057F4C"/>
                </a:solidFill>
              </a:rPr>
            </a:br>
            <a:r>
              <a:rPr b="1" lang="en-CA" sz="3600">
                <a:solidFill>
                  <a:srgbClr val="057F4C"/>
                </a:solidFill>
              </a:rPr>
              <a:t>Between the two Sujud</a:t>
            </a:r>
            <a:endParaRPr b="1" sz="3600">
              <a:solidFill>
                <a:srgbClr val="057F4C"/>
              </a:solidFill>
            </a:endParaRPr>
          </a:p>
        </p:txBody>
      </p:sp>
      <p:sp>
        <p:nvSpPr>
          <p:cNvPr id="409" name="Google Shape;409;p37"/>
          <p:cNvSpPr txBox="1"/>
          <p:nvPr>
            <p:ph idx="1" type="body"/>
          </p:nvPr>
        </p:nvSpPr>
        <p:spPr>
          <a:xfrm>
            <a:off x="5607799" y="338225"/>
            <a:ext cx="6139200" cy="62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Sit up straight first. Palms on thighs with fingers together.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Then when sitting still, raise palms to ears and say takbir</a:t>
            </a:r>
            <a:endParaRPr b="1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000">
                <a:solidFill>
                  <a:srgbClr val="573D28"/>
                </a:solidFill>
              </a:rPr>
              <a:t>اللَّهُ أكْبَر</a:t>
            </a:r>
            <a:endParaRPr sz="5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Then 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000">
                <a:solidFill>
                  <a:srgbClr val="573D28"/>
                </a:solidFill>
              </a:rPr>
              <a:t>أسْتَغْفِرُ اللَّهَ رَبِّي وَ أتُوبُ إلَيه</a:t>
            </a:r>
            <a:endParaRPr sz="5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I ask Allāh, my Lord, to cover up my sins and unto Him I turn repentant, Allāh is Greatest.</a:t>
            </a:r>
            <a:endParaRPr/>
          </a:p>
        </p:txBody>
      </p:sp>
      <p:pic>
        <p:nvPicPr>
          <p:cNvPr descr="Juloos-Side2" id="410" name="Google Shape;410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50375" y="2747078"/>
            <a:ext cx="2623852" cy="191791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11" name="Google Shape;411;p37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412" name="Google Shape;412;p37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413" name="Google Shape;413;p37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4" name="Google Shape;414;p37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415" name="Google Shape;415;p37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416" name="Google Shape;416;p37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17" name="Google Shape;417;p37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418" name="Google Shape;418;p37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419" name="Google Shape;419;p37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20" name="Google Shape;420;p37" title="Juloos between sadjah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05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21" name="Google Shape;421;p37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6"/>
              </a:rPr>
              <a:t>Dhikr Schedule</a:t>
            </a:r>
            <a:endParaRPr/>
          </a:p>
        </p:txBody>
      </p:sp>
      <p:pic>
        <p:nvPicPr>
          <p:cNvPr id="422" name="Google Shape;422;p37" title="Juloos between sajdah phrase.mp3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331155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37" title="Juloos between sajdah full.mp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426117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38"/>
          <p:cNvSpPr txBox="1"/>
          <p:nvPr>
            <p:ph type="title"/>
          </p:nvPr>
        </p:nvSpPr>
        <p:spPr>
          <a:xfrm>
            <a:off x="2147808" y="709048"/>
            <a:ext cx="3111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Sajdah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429" name="Google Shape;429;p38"/>
          <p:cNvSpPr txBox="1"/>
          <p:nvPr>
            <p:ph idx="1" type="body"/>
          </p:nvPr>
        </p:nvSpPr>
        <p:spPr>
          <a:xfrm>
            <a:off x="5119598" y="445575"/>
            <a:ext cx="6439800" cy="620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Forehead, both palms, both knees and both toe thumbs on ground.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Boys: keep elbows off the ground. Girls: elbows to touch ground as well.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200">
                <a:solidFill>
                  <a:srgbClr val="573D28"/>
                </a:solidFill>
              </a:rPr>
              <a:t>سُبْحَانَ رَبِّي الأعْلَى وَبِحَمْدِه</a:t>
            </a:r>
            <a:endParaRPr sz="4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200">
                <a:solidFill>
                  <a:srgbClr val="573D28"/>
                </a:solidFill>
              </a:rPr>
              <a:t>اللَّهُ أكْبَر</a:t>
            </a:r>
            <a:endParaRPr sz="4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>
                <a:solidFill>
                  <a:schemeClr val="accent6"/>
                </a:solidFill>
              </a:rPr>
              <a:t>Glory be to my Great Sustainer, Most High, and I praise Him.  O Allāh send Your Blessings on Muhammad and his family.</a:t>
            </a:r>
            <a:endParaRPr/>
          </a:p>
        </p:txBody>
      </p:sp>
      <p:pic>
        <p:nvPicPr>
          <p:cNvPr descr="sajdah girls" id="430" name="Google Shape;43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81941" y="3781586"/>
            <a:ext cx="2169762" cy="96089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ajdah bos" id="431" name="Google Shape;431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93608" y="2458486"/>
            <a:ext cx="1762529" cy="88914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32" name="Google Shape;432;p38"/>
          <p:cNvGrpSpPr/>
          <p:nvPr/>
        </p:nvGrpSpPr>
        <p:grpSpPr>
          <a:xfrm>
            <a:off x="2031277" y="5504285"/>
            <a:ext cx="867000" cy="832200"/>
            <a:chOff x="507276" y="5504284"/>
            <a:chExt cx="867000" cy="832200"/>
          </a:xfrm>
        </p:grpSpPr>
        <p:sp>
          <p:nvSpPr>
            <p:cNvPr id="433" name="Google Shape;433;p38"/>
            <p:cNvSpPr/>
            <p:nvPr/>
          </p:nvSpPr>
          <p:spPr>
            <a:xfrm>
              <a:off x="507276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434" name="Google Shape;434;p38"/>
            <p:cNvSpPr/>
            <p:nvPr/>
          </p:nvSpPr>
          <p:spPr>
            <a:xfrm>
              <a:off x="507276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5" name="Google Shape;435;p38"/>
          <p:cNvGrpSpPr/>
          <p:nvPr/>
        </p:nvGrpSpPr>
        <p:grpSpPr>
          <a:xfrm>
            <a:off x="3126232" y="5504285"/>
            <a:ext cx="867000" cy="832200"/>
            <a:chOff x="1602231" y="5504284"/>
            <a:chExt cx="867000" cy="832200"/>
          </a:xfrm>
        </p:grpSpPr>
        <p:sp>
          <p:nvSpPr>
            <p:cNvPr id="436" name="Google Shape;436;p38"/>
            <p:cNvSpPr/>
            <p:nvPr/>
          </p:nvSpPr>
          <p:spPr>
            <a:xfrm>
              <a:off x="1602231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437" name="Google Shape;437;p38"/>
            <p:cNvSpPr/>
            <p:nvPr/>
          </p:nvSpPr>
          <p:spPr>
            <a:xfrm>
              <a:off x="1602231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38" name="Google Shape;438;p38"/>
          <p:cNvGrpSpPr/>
          <p:nvPr/>
        </p:nvGrpSpPr>
        <p:grpSpPr>
          <a:xfrm>
            <a:off x="4221184" y="5504284"/>
            <a:ext cx="867001" cy="832200"/>
            <a:chOff x="2697184" y="5504283"/>
            <a:chExt cx="867001" cy="832200"/>
          </a:xfrm>
        </p:grpSpPr>
        <p:sp>
          <p:nvSpPr>
            <p:cNvPr id="439" name="Google Shape;439;p38"/>
            <p:cNvSpPr/>
            <p:nvPr/>
          </p:nvSpPr>
          <p:spPr>
            <a:xfrm>
              <a:off x="2697185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440" name="Google Shape;440;p38"/>
            <p:cNvSpPr/>
            <p:nvPr/>
          </p:nvSpPr>
          <p:spPr>
            <a:xfrm>
              <a:off x="2697184" y="5504283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41" name="Google Shape;441;p38" title="Sajdah word.mp3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236222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2" name="Google Shape;442;p38" title="Sajdah phrase.mp3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3331172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43" name="Google Shape;443;p38" title="Sajdah full.mp3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426110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44" name="Google Shape;444;p38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1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39"/>
          <p:cNvSpPr txBox="1"/>
          <p:nvPr>
            <p:ph type="title"/>
          </p:nvPr>
        </p:nvSpPr>
        <p:spPr>
          <a:xfrm>
            <a:off x="2163305" y="631556"/>
            <a:ext cx="3429000" cy="204965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Standing up for next rak’ah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450" name="Google Shape;450;p39"/>
          <p:cNvSpPr txBox="1"/>
          <p:nvPr>
            <p:ph idx="1" type="body"/>
          </p:nvPr>
        </p:nvSpPr>
        <p:spPr>
          <a:xfrm>
            <a:off x="5716302" y="616050"/>
            <a:ext cx="5789700" cy="5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As you stand, 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4800">
                <a:solidFill>
                  <a:srgbClr val="573D28"/>
                </a:solidFill>
              </a:rPr>
              <a:t>بِحَولِ اللهِ وَ قُوَتِهِ أقُومُ وَأقْعُد</a:t>
            </a:r>
            <a:endParaRPr sz="36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b="1" lang="en-CA" sz="4400">
                <a:solidFill>
                  <a:srgbClr val="573D28"/>
                </a:solidFill>
              </a:rPr>
              <a:t>اللَّهُ أكْبَر</a:t>
            </a:r>
            <a:endParaRPr sz="3600"/>
          </a:p>
          <a:p>
            <a:pPr indent="-139706" lvl="0" marL="342906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With the power of Allāh and the strength from Him I rise and sit.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Boys: when standing up, first place both palms flat on the ground in front of you. Raise knees from ground first and palms last.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Girls: stand up without placing palms in front. 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 </a:t>
            </a:r>
            <a:endParaRPr/>
          </a:p>
        </p:txBody>
      </p:sp>
      <p:pic>
        <p:nvPicPr>
          <p:cNvPr descr="Qiyam-Side" id="451" name="Google Shape;451;p3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193" l="0" r="0" t="4194"/>
          <a:stretch/>
        </p:blipFill>
        <p:spPr>
          <a:xfrm>
            <a:off x="2786638" y="2751960"/>
            <a:ext cx="1520681" cy="2389642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452" name="Google Shape;452;p39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453" name="Google Shape;453;p39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454" name="Google Shape;454;p39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5" name="Google Shape;455;p39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456" name="Google Shape;456;p39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457" name="Google Shape;457;p39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58" name="Google Shape;458;p39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459" name="Google Shape;459;p39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460" name="Google Shape;460;p39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461" name="Google Shape;461;p39" title="Standing up for next rakaat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05" y="58027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2" name="Google Shape;462;p39" title="Standing up for next rakaat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55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63" name="Google Shape;463;p39" title="Standing up for next rakaat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6117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39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40"/>
          <p:cNvSpPr txBox="1"/>
          <p:nvPr>
            <p:ph type="title"/>
          </p:nvPr>
        </p:nvSpPr>
        <p:spPr>
          <a:xfrm>
            <a:off x="746730" y="377734"/>
            <a:ext cx="3429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Qira’ah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470" name="Google Shape;470;p40"/>
          <p:cNvSpPr txBox="1"/>
          <p:nvPr>
            <p:ph idx="1" type="body"/>
          </p:nvPr>
        </p:nvSpPr>
        <p:spPr>
          <a:xfrm>
            <a:off x="5612108" y="310109"/>
            <a:ext cx="4649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Surah al-Fatiha</a:t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بِسْمِ اللَّهِ الرَّحْمٰنِ الرَّحِيمِ.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الْحَمْدُ لِلَّهِ رَبِّ الْعَالَمِينَ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الرَّحْمَانِ الرَّحِيمِ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مَالِكِ يَوْمِ الدِّينِ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إِيَّاكَ نَعْبُدُ وَإِيَّاكَ نَسْتَعِينُ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اهْدِنَا الصِّرَاطَ الْمُسْتَقِيمَ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صِرَاطَ الَّذِينَ أَنْعَمْتَ عَلَيْهِمْ غَيْرِ الْمَغْضُوبِ عَلَيْهِمْ وَلاَ الضَّالِّينَ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1400">
                <a:solidFill>
                  <a:srgbClr val="573D28"/>
                </a:solidFill>
              </a:rPr>
              <a:t>And any other full surah e.g. Surah al-ikhlas</a:t>
            </a:r>
            <a:endParaRPr b="1" sz="1400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بِسْمِ اللَّهِ الرَّحْمٰنِ الرَّحِيمِ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قُلْ هُوَ اللَّهُ أَحَدٌ ، اللَّهُ الصَّمَدُ ، لَمْ يَلِدْ وَلَمْ يُولَدْ  وَلَمْ يَكُنْ لَهُ كُفُوًا أَحَدٌ</a:t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اللَّهُ أكْبَر     </a:t>
            </a:r>
            <a:endParaRPr b="1">
              <a:solidFill>
                <a:srgbClr val="573D28"/>
              </a:solidFill>
            </a:endParaRPr>
          </a:p>
          <a:p>
            <a:pPr indent="-38106" lvl="0" marL="34290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None/>
            </a:pPr>
            <a:r>
              <a:t/>
            </a:r>
            <a:endParaRPr b="1">
              <a:solidFill>
                <a:srgbClr val="573D28"/>
              </a:solidFill>
            </a:endParaRPr>
          </a:p>
        </p:txBody>
      </p:sp>
      <p:pic>
        <p:nvPicPr>
          <p:cNvPr descr="Qiyam-Side" id="471" name="Google Shape;471;p4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195" l="0" r="0" t="4195"/>
          <a:stretch/>
        </p:blipFill>
        <p:spPr>
          <a:xfrm>
            <a:off x="2047743" y="1396635"/>
            <a:ext cx="1769100" cy="2779800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472" name="Google Shape;472;p40"/>
          <p:cNvGrpSpPr/>
          <p:nvPr/>
        </p:nvGrpSpPr>
        <p:grpSpPr>
          <a:xfrm>
            <a:off x="1741647" y="4430958"/>
            <a:ext cx="867000" cy="832200"/>
            <a:chOff x="507276" y="5504284"/>
            <a:chExt cx="867000" cy="832200"/>
          </a:xfrm>
        </p:grpSpPr>
        <p:sp>
          <p:nvSpPr>
            <p:cNvPr id="473" name="Google Shape;473;p40"/>
            <p:cNvSpPr/>
            <p:nvPr/>
          </p:nvSpPr>
          <p:spPr>
            <a:xfrm>
              <a:off x="507276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507276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5" name="Google Shape;475;p40"/>
          <p:cNvGrpSpPr/>
          <p:nvPr/>
        </p:nvGrpSpPr>
        <p:grpSpPr>
          <a:xfrm>
            <a:off x="2813727" y="4430958"/>
            <a:ext cx="867000" cy="832200"/>
            <a:chOff x="1602231" y="5504284"/>
            <a:chExt cx="867000" cy="832200"/>
          </a:xfrm>
        </p:grpSpPr>
        <p:sp>
          <p:nvSpPr>
            <p:cNvPr id="476" name="Google Shape;476;p40"/>
            <p:cNvSpPr/>
            <p:nvPr/>
          </p:nvSpPr>
          <p:spPr>
            <a:xfrm>
              <a:off x="1602231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1602231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8" name="Google Shape;478;p40"/>
          <p:cNvGrpSpPr/>
          <p:nvPr/>
        </p:nvGrpSpPr>
        <p:grpSpPr>
          <a:xfrm>
            <a:off x="3860554" y="4430957"/>
            <a:ext cx="867001" cy="832200"/>
            <a:chOff x="2697184" y="5504283"/>
            <a:chExt cx="867001" cy="832200"/>
          </a:xfrm>
        </p:grpSpPr>
        <p:sp>
          <p:nvSpPr>
            <p:cNvPr id="479" name="Google Shape;479;p40"/>
            <p:cNvSpPr/>
            <p:nvPr/>
          </p:nvSpPr>
          <p:spPr>
            <a:xfrm>
              <a:off x="2697185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2697184" y="5504283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1" name="Google Shape;481;p40"/>
          <p:cNvGrpSpPr/>
          <p:nvPr/>
        </p:nvGrpSpPr>
        <p:grpSpPr>
          <a:xfrm>
            <a:off x="1706560" y="5785639"/>
            <a:ext cx="867000" cy="832200"/>
            <a:chOff x="507276" y="5504284"/>
            <a:chExt cx="867000" cy="832200"/>
          </a:xfrm>
        </p:grpSpPr>
        <p:sp>
          <p:nvSpPr>
            <p:cNvPr id="482" name="Google Shape;482;p40"/>
            <p:cNvSpPr/>
            <p:nvPr/>
          </p:nvSpPr>
          <p:spPr>
            <a:xfrm>
              <a:off x="507276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507276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4" name="Google Shape;484;p40"/>
          <p:cNvGrpSpPr/>
          <p:nvPr/>
        </p:nvGrpSpPr>
        <p:grpSpPr>
          <a:xfrm>
            <a:off x="2813727" y="5785639"/>
            <a:ext cx="867000" cy="832200"/>
            <a:chOff x="1602231" y="5504284"/>
            <a:chExt cx="867000" cy="832200"/>
          </a:xfrm>
        </p:grpSpPr>
        <p:sp>
          <p:nvSpPr>
            <p:cNvPr id="485" name="Google Shape;485;p40"/>
            <p:cNvSpPr/>
            <p:nvPr/>
          </p:nvSpPr>
          <p:spPr>
            <a:xfrm>
              <a:off x="1602231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486" name="Google Shape;486;p40"/>
            <p:cNvSpPr/>
            <p:nvPr/>
          </p:nvSpPr>
          <p:spPr>
            <a:xfrm>
              <a:off x="1602231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7" name="Google Shape;487;p40"/>
          <p:cNvGrpSpPr/>
          <p:nvPr/>
        </p:nvGrpSpPr>
        <p:grpSpPr>
          <a:xfrm>
            <a:off x="3860554" y="5785638"/>
            <a:ext cx="867001" cy="832200"/>
            <a:chOff x="2697184" y="5504283"/>
            <a:chExt cx="867001" cy="832200"/>
          </a:xfrm>
        </p:grpSpPr>
        <p:sp>
          <p:nvSpPr>
            <p:cNvPr id="488" name="Google Shape;488;p40"/>
            <p:cNvSpPr/>
            <p:nvPr/>
          </p:nvSpPr>
          <p:spPr>
            <a:xfrm>
              <a:off x="2697185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489" name="Google Shape;489;p40"/>
            <p:cNvSpPr/>
            <p:nvPr/>
          </p:nvSpPr>
          <p:spPr>
            <a:xfrm>
              <a:off x="2697184" y="5504283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90" name="Google Shape;490;p40"/>
          <p:cNvSpPr txBox="1"/>
          <p:nvPr/>
        </p:nvSpPr>
        <p:spPr>
          <a:xfrm>
            <a:off x="685956" y="4479051"/>
            <a:ext cx="901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Al-Fatiha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40"/>
          <p:cNvSpPr txBox="1"/>
          <p:nvPr/>
        </p:nvSpPr>
        <p:spPr>
          <a:xfrm>
            <a:off x="685956" y="6191336"/>
            <a:ext cx="87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Al-Ikhlas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2" name="Google Shape;492;p40" title="Al-Fatiha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1850" y="4752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3" name="Google Shape;493;p40" title="Al-Ikhlas word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06037" y="4752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4" name="Google Shape;494;p40" title="Al-Fatiha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65475" y="4752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5" name="Google Shape;495;p40" title="Al-Ikhlas word.mp3">
            <a:hlinkClick r:id="rId10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57437" y="61166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6" name="Google Shape;496;p40" title="Al-Ikhlas phrase.mp3">
            <a:hlinkClick r:id="rId11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18662" y="61166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7" name="Google Shape;497;p40" title="Al-Ikhlas full.mp3">
            <a:hlinkClick r:id="rId12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79900" y="611662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41"/>
          <p:cNvSpPr txBox="1"/>
          <p:nvPr>
            <p:ph type="title"/>
          </p:nvPr>
        </p:nvSpPr>
        <p:spPr>
          <a:xfrm>
            <a:off x="2147807" y="678051"/>
            <a:ext cx="3429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Qunut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503" name="Google Shape;503;p41"/>
          <p:cNvSpPr txBox="1"/>
          <p:nvPr>
            <p:ph idx="1" type="body"/>
          </p:nvPr>
        </p:nvSpPr>
        <p:spPr>
          <a:xfrm>
            <a:off x="5638800" y="343550"/>
            <a:ext cx="5813400" cy="574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000">
                <a:solidFill>
                  <a:srgbClr val="573D28"/>
                </a:solidFill>
              </a:rPr>
              <a:t>رَبَّنَا آتِنَا فِي الدُّنْيَا حَسَنَةً وَفِي الآخِرَةِ حَسَنَةً وَقِنَا عَذَابَ النَّارِ</a:t>
            </a:r>
            <a:endParaRPr b="1" sz="46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My Lord, give me good in the world and good in the hereafter and save me from the punishment of the fire. O Allāh! Send Your Blessings on Muhammad and his family</a:t>
            </a:r>
            <a:r>
              <a:rPr lang="en-CA">
                <a:solidFill>
                  <a:schemeClr val="accent6"/>
                </a:solidFill>
              </a:rPr>
              <a:t>.</a:t>
            </a:r>
            <a:endParaRPr/>
          </a:p>
        </p:txBody>
      </p:sp>
      <p:pic>
        <p:nvPicPr>
          <p:cNvPr descr="Qunoot boy side" id="504" name="Google Shape;504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15991" y="2185262"/>
            <a:ext cx="1090694" cy="289818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05" name="Google Shape;505;p41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506" name="Google Shape;506;p41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8" name="Google Shape;508;p41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509" name="Google Shape;509;p41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510" name="Google Shape;510;p41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1" name="Google Shape;511;p41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512" name="Google Shape;512;p41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513" name="Google Shape;513;p41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14" name="Google Shape;514;p41" title="Qunut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24000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5" name="Google Shape;515;p41" title="Qunut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63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6" name="Google Shape;516;p41" title="Qunut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90725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17" name="Google Shape;517;p41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42"/>
          <p:cNvSpPr txBox="1"/>
          <p:nvPr>
            <p:ph type="title"/>
          </p:nvPr>
        </p:nvSpPr>
        <p:spPr>
          <a:xfrm>
            <a:off x="2326217" y="805733"/>
            <a:ext cx="7505700" cy="127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-CA">
                <a:solidFill>
                  <a:srgbClr val="057F4C"/>
                </a:solidFill>
              </a:rPr>
              <a:t>Takbir &amp; ruku until 2</a:t>
            </a:r>
            <a:r>
              <a:rPr b="1" baseline="30000" lang="en-CA">
                <a:solidFill>
                  <a:srgbClr val="057F4C"/>
                </a:solidFill>
              </a:rPr>
              <a:t>nd</a:t>
            </a:r>
            <a:r>
              <a:rPr b="1" lang="en-CA">
                <a:solidFill>
                  <a:srgbClr val="057F4C"/>
                </a:solidFill>
              </a:rPr>
              <a:t> sajdah (like in 1</a:t>
            </a:r>
            <a:r>
              <a:rPr b="1" baseline="30000" lang="en-CA">
                <a:solidFill>
                  <a:srgbClr val="057F4C"/>
                </a:solidFill>
              </a:rPr>
              <a:t>st</a:t>
            </a:r>
            <a:r>
              <a:rPr b="1" lang="en-CA">
                <a:solidFill>
                  <a:srgbClr val="057F4C"/>
                </a:solidFill>
              </a:rPr>
              <a:t> rak’ah)</a:t>
            </a:r>
            <a:br>
              <a:rPr lang="en-CA"/>
            </a:br>
            <a:endParaRPr/>
          </a:p>
        </p:txBody>
      </p:sp>
      <p:pic>
        <p:nvPicPr>
          <p:cNvPr descr="Rakat 1c" id="523" name="Google Shape;523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31390" y="2302933"/>
            <a:ext cx="7357677" cy="3725334"/>
          </a:xfrm>
          <a:prstGeom prst="rect">
            <a:avLst/>
          </a:prstGeom>
          <a:noFill/>
          <a:ln>
            <a:noFill/>
          </a:ln>
        </p:spPr>
      </p:pic>
      <p:sp>
        <p:nvSpPr>
          <p:cNvPr id="524" name="Google Shape;524;p42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43"/>
          <p:cNvSpPr txBox="1"/>
          <p:nvPr>
            <p:ph type="title"/>
          </p:nvPr>
        </p:nvSpPr>
        <p:spPr>
          <a:xfrm>
            <a:off x="1961828" y="724545"/>
            <a:ext cx="3204275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Tashahhud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530" name="Google Shape;530;p43"/>
          <p:cNvSpPr txBox="1"/>
          <p:nvPr>
            <p:ph idx="1" type="body"/>
          </p:nvPr>
        </p:nvSpPr>
        <p:spPr>
          <a:xfrm>
            <a:off x="5693550" y="284575"/>
            <a:ext cx="6066900" cy="539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5000">
                <a:solidFill>
                  <a:srgbClr val="573D28"/>
                </a:solidFill>
              </a:rPr>
              <a:t>أشْهَدُ أن لا إلَهَ إلا الله وَحْدَهُ لا شَرِيكَ لَه وَأشْهَدُ أنَّ مُحَمَداً عَبْدُهُ وَرَسُولُه, اللَّهُم صَلِّ عَلَى مُحَمَدٍ وَآلِ مُحَمَد</a:t>
            </a:r>
            <a:endParaRPr sz="46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I testify that there is none worth worshipping except the Almighty Allāh, Who is One and has no partner, and I testify that Muhammad is His servant and messenger.  O Allāh! Send Your blessings on Muhammad and his progeny.</a:t>
            </a:r>
            <a:endParaRPr/>
          </a:p>
        </p:txBody>
      </p:sp>
      <p:pic>
        <p:nvPicPr>
          <p:cNvPr descr="Juloos-Side2" id="531" name="Google Shape;531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1937" y="2649888"/>
            <a:ext cx="2303236" cy="20306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32" name="Google Shape;532;p43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533" name="Google Shape;533;p43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534" name="Google Shape;534;p43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5" name="Google Shape;535;p43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536" name="Google Shape;536;p43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537" name="Google Shape;537;p43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8" name="Google Shape;538;p43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539" name="Google Shape;539;p43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540" name="Google Shape;540;p43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41" name="Google Shape;541;p43" title="Tashahhud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13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2" name="Google Shape;542;p43" title="Tashahhud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63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3" name="Google Shape;543;p43" title="Tashahhud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6100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44" name="Google Shape;544;p43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44"/>
          <p:cNvSpPr txBox="1"/>
          <p:nvPr>
            <p:ph type="title"/>
          </p:nvPr>
        </p:nvSpPr>
        <p:spPr>
          <a:xfrm>
            <a:off x="2163305" y="631556"/>
            <a:ext cx="3429000" cy="204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Standing up for next rak’ah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550" name="Google Shape;550;p44"/>
          <p:cNvSpPr txBox="1"/>
          <p:nvPr>
            <p:ph idx="1" type="body"/>
          </p:nvPr>
        </p:nvSpPr>
        <p:spPr>
          <a:xfrm>
            <a:off x="5716300" y="616050"/>
            <a:ext cx="6231600" cy="59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As you stand, 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560"/>
              <a:buNone/>
            </a:pPr>
            <a:r>
              <a:rPr b="1" lang="en-CA" sz="5000">
                <a:solidFill>
                  <a:srgbClr val="573D28"/>
                </a:solidFill>
              </a:rPr>
              <a:t>بِحَولِ اللهِ وَ قُوَتِهِ أقُومُ وَأقْعُد</a:t>
            </a:r>
            <a:endParaRPr sz="5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240"/>
              <a:buNone/>
            </a:pPr>
            <a:r>
              <a:rPr b="1" lang="en-CA" sz="5000">
                <a:solidFill>
                  <a:srgbClr val="573D28"/>
                </a:solidFill>
              </a:rPr>
              <a:t>اللَّهُ أكْبَر</a:t>
            </a:r>
            <a:endParaRPr sz="5000"/>
          </a:p>
          <a:p>
            <a:pPr indent="-139706" lvl="0" marL="342906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 With the power of Allāh and the strength from Him I rise and sit.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Boys: when standing up, first place both palms flat on the ground in front of you. Raise knees from ground first and palms last.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Girls: stand up without placing palms in front. 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 </a:t>
            </a:r>
            <a:endParaRPr/>
          </a:p>
        </p:txBody>
      </p:sp>
      <p:pic>
        <p:nvPicPr>
          <p:cNvPr descr="Qiyam-Side" id="551" name="Google Shape;551;p4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195" l="0" r="0" t="4195"/>
          <a:stretch/>
        </p:blipFill>
        <p:spPr>
          <a:xfrm>
            <a:off x="2786638" y="2751960"/>
            <a:ext cx="1520700" cy="2389500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552" name="Google Shape;552;p44"/>
          <p:cNvGrpSpPr/>
          <p:nvPr/>
        </p:nvGrpSpPr>
        <p:grpSpPr>
          <a:xfrm>
            <a:off x="2031277" y="5504285"/>
            <a:ext cx="867000" cy="832200"/>
            <a:chOff x="507276" y="5504284"/>
            <a:chExt cx="867000" cy="832200"/>
          </a:xfrm>
        </p:grpSpPr>
        <p:sp>
          <p:nvSpPr>
            <p:cNvPr id="553" name="Google Shape;553;p44"/>
            <p:cNvSpPr/>
            <p:nvPr/>
          </p:nvSpPr>
          <p:spPr>
            <a:xfrm>
              <a:off x="507276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554" name="Google Shape;554;p44"/>
            <p:cNvSpPr/>
            <p:nvPr/>
          </p:nvSpPr>
          <p:spPr>
            <a:xfrm>
              <a:off x="507276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5" name="Google Shape;555;p44"/>
          <p:cNvGrpSpPr/>
          <p:nvPr/>
        </p:nvGrpSpPr>
        <p:grpSpPr>
          <a:xfrm>
            <a:off x="3126232" y="5504285"/>
            <a:ext cx="867000" cy="832200"/>
            <a:chOff x="1602231" y="5504284"/>
            <a:chExt cx="867000" cy="832200"/>
          </a:xfrm>
        </p:grpSpPr>
        <p:sp>
          <p:nvSpPr>
            <p:cNvPr id="556" name="Google Shape;556;p44"/>
            <p:cNvSpPr/>
            <p:nvPr/>
          </p:nvSpPr>
          <p:spPr>
            <a:xfrm>
              <a:off x="1602231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557" name="Google Shape;557;p44"/>
            <p:cNvSpPr/>
            <p:nvPr/>
          </p:nvSpPr>
          <p:spPr>
            <a:xfrm>
              <a:off x="1602231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58" name="Google Shape;558;p44"/>
          <p:cNvGrpSpPr/>
          <p:nvPr/>
        </p:nvGrpSpPr>
        <p:grpSpPr>
          <a:xfrm>
            <a:off x="4221184" y="5504284"/>
            <a:ext cx="867001" cy="832200"/>
            <a:chOff x="2697184" y="5504283"/>
            <a:chExt cx="867001" cy="832200"/>
          </a:xfrm>
        </p:grpSpPr>
        <p:sp>
          <p:nvSpPr>
            <p:cNvPr id="559" name="Google Shape;559;p44"/>
            <p:cNvSpPr/>
            <p:nvPr/>
          </p:nvSpPr>
          <p:spPr>
            <a:xfrm>
              <a:off x="2697185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560" name="Google Shape;560;p44"/>
            <p:cNvSpPr/>
            <p:nvPr/>
          </p:nvSpPr>
          <p:spPr>
            <a:xfrm>
              <a:off x="2697184" y="5504283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561" name="Google Shape;561;p44" title="Standing up for next rakaat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05" y="58027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2" name="Google Shape;562;p44" title="Standing up for next rakaat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55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3" name="Google Shape;563;p44" title="Standing up for next rakaat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6117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64" name="Google Shape;564;p44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7"/>
          <p:cNvSpPr/>
          <p:nvPr/>
        </p:nvSpPr>
        <p:spPr>
          <a:xfrm>
            <a:off x="2370667" y="609601"/>
            <a:ext cx="7382933" cy="5350933"/>
          </a:xfrm>
          <a:prstGeom prst="flowChartPunchedTape">
            <a:avLst/>
          </a:prstGeom>
          <a:solidFill>
            <a:schemeClr val="accent4"/>
          </a:solidFill>
          <a:ln cap="flat" cmpd="sng" w="381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0000">
              <a:srgbClr val="000000">
                <a:alpha val="3764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CA" sz="24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Dedicated to: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CA" sz="24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 parents/guardians who are helping their children to learn how to pray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CA" sz="24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All students who are trying to learn how to pray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t/>
            </a:r>
            <a:endParaRPr b="1" i="1" sz="2400">
              <a:solidFill>
                <a:srgbClr val="AF7B5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CA" sz="2400">
                <a:solidFill>
                  <a:srgbClr val="AF7B5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Please recite Surah al-Fatiha and 3x Surah al-Ikhlas for the marhumeen of all volunteers at madressahs and Islamic centres.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45"/>
          <p:cNvSpPr txBox="1"/>
          <p:nvPr>
            <p:ph type="title"/>
          </p:nvPr>
        </p:nvSpPr>
        <p:spPr>
          <a:xfrm>
            <a:off x="878325" y="913200"/>
            <a:ext cx="4114500" cy="12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Century Gothic"/>
              <a:buNone/>
            </a:pPr>
            <a:r>
              <a:rPr b="1" lang="en-CA" sz="3200">
                <a:solidFill>
                  <a:srgbClr val="057F4C"/>
                </a:solidFill>
              </a:rPr>
              <a:t>Tasbihat al- ‘Arba’a (Qirā’ah of 3rd and 4th Rak’ah</a:t>
            </a:r>
            <a:r>
              <a:rPr b="1" lang="en-CA">
                <a:solidFill>
                  <a:srgbClr val="057F4C"/>
                </a:solidFill>
              </a:rPr>
              <a:t>)</a:t>
            </a:r>
            <a:endParaRPr/>
          </a:p>
        </p:txBody>
      </p:sp>
      <p:sp>
        <p:nvSpPr>
          <p:cNvPr id="570" name="Google Shape;570;p45"/>
          <p:cNvSpPr txBox="1"/>
          <p:nvPr>
            <p:ph idx="1" type="body"/>
          </p:nvPr>
        </p:nvSpPr>
        <p:spPr>
          <a:xfrm>
            <a:off x="5350925" y="160875"/>
            <a:ext cx="6436200" cy="590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 tasbihat al-‘arba’a three times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 </a:t>
            </a:r>
            <a:r>
              <a:rPr b="1" lang="en-CA" sz="5000">
                <a:solidFill>
                  <a:srgbClr val="573D28"/>
                </a:solidFill>
              </a:rPr>
              <a:t>سُبْحَانَ الله,</a:t>
            </a:r>
            <a:endParaRPr b="1" sz="50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 sz="5000">
                <a:solidFill>
                  <a:srgbClr val="573D28"/>
                </a:solidFill>
              </a:rPr>
              <a:t> وَالحَمْدُ لله،</a:t>
            </a:r>
            <a:endParaRPr b="1" sz="50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 sz="5000">
                <a:solidFill>
                  <a:srgbClr val="573D28"/>
                </a:solidFill>
              </a:rPr>
              <a:t> وَلا إلَهَ إلا الله،</a:t>
            </a:r>
            <a:endParaRPr b="1" sz="50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 sz="5000">
                <a:solidFill>
                  <a:srgbClr val="573D28"/>
                </a:solidFill>
              </a:rPr>
              <a:t> وَالله أكْبَر</a:t>
            </a:r>
            <a:endParaRPr b="1" sz="50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rgbClr val="573D28"/>
                </a:solidFill>
              </a:rPr>
              <a:t> </a:t>
            </a:r>
            <a:r>
              <a:rPr b="1" lang="en-CA" sz="2400">
                <a:solidFill>
                  <a:schemeClr val="accent6"/>
                </a:solidFill>
              </a:rPr>
              <a:t>Glory be to Allāh,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chemeClr val="accent6"/>
                </a:solidFill>
              </a:rPr>
              <a:t> </a:t>
            </a:r>
            <a:r>
              <a:rPr b="1" lang="en-CA" sz="2400">
                <a:solidFill>
                  <a:schemeClr val="accent6"/>
                </a:solidFill>
              </a:rPr>
              <a:t>and all praise is for Allāh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chemeClr val="accent6"/>
                </a:solidFill>
              </a:rPr>
              <a:t> </a:t>
            </a:r>
            <a:r>
              <a:rPr b="1" lang="en-CA" sz="2400">
                <a:solidFill>
                  <a:schemeClr val="accent6"/>
                </a:solidFill>
              </a:rPr>
              <a:t>and there is no one worth worshipping besides Allāh,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20"/>
              <a:buNone/>
            </a:pPr>
            <a:r>
              <a:rPr b="1" lang="en-CA" sz="2400">
                <a:solidFill>
                  <a:schemeClr val="accent6"/>
                </a:solidFill>
              </a:rPr>
              <a:t> </a:t>
            </a:r>
            <a:r>
              <a:rPr b="1" lang="en-CA" sz="2400">
                <a:solidFill>
                  <a:schemeClr val="accent6"/>
                </a:solidFill>
              </a:rPr>
              <a:t>and Allāh is Greater than any description.</a:t>
            </a:r>
            <a:endParaRPr/>
          </a:p>
        </p:txBody>
      </p:sp>
      <p:grpSp>
        <p:nvGrpSpPr>
          <p:cNvPr id="571" name="Google Shape;571;p45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572" name="Google Shape;572;p45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573" name="Google Shape;573;p45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4" name="Google Shape;574;p45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575" name="Google Shape;575;p45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576" name="Google Shape;576;p45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77" name="Google Shape;577;p45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578" name="Google Shape;578;p45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579" name="Google Shape;579;p45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Qiyam-Side" id="580" name="Google Shape;580;p45"/>
          <p:cNvPicPr preferRelativeResize="0"/>
          <p:nvPr/>
        </p:nvPicPr>
        <p:blipFill rotWithShape="1">
          <a:blip r:embed="rId3">
            <a:alphaModFix/>
          </a:blip>
          <a:srcRect b="4193" l="0" r="0" t="4194"/>
          <a:stretch/>
        </p:blipFill>
        <p:spPr>
          <a:xfrm>
            <a:off x="2786650" y="2868163"/>
            <a:ext cx="1520675" cy="2273438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55000" rotWithShape="0" algn="tl" dir="5400000" dist="18000">
              <a:srgbClr val="000000">
                <a:alpha val="40000"/>
              </a:srgbClr>
            </a:outerShdw>
          </a:effectLst>
        </p:spPr>
      </p:pic>
      <p:pic>
        <p:nvPicPr>
          <p:cNvPr id="581" name="Google Shape;581;p45" title="Tasbhihat al Arbaa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22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2" name="Google Shape;582;p45" title="Tasbhihat al Arbaa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72" y="581547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3" name="Google Shape;583;p45" title="Tasbhihat al-Arbaa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43522" y="581547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84" name="Google Shape;584;p45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46"/>
          <p:cNvSpPr txBox="1"/>
          <p:nvPr>
            <p:ph type="title"/>
          </p:nvPr>
        </p:nvSpPr>
        <p:spPr>
          <a:xfrm>
            <a:off x="2326216" y="856532"/>
            <a:ext cx="6424200" cy="9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b="1" lang="en-CA">
                <a:solidFill>
                  <a:srgbClr val="057F4C"/>
                </a:solidFill>
              </a:rPr>
              <a:t>Takbir &amp; ruku until 2</a:t>
            </a:r>
            <a:r>
              <a:rPr b="1" baseline="30000" lang="en-CA">
                <a:solidFill>
                  <a:srgbClr val="057F4C"/>
                </a:solidFill>
              </a:rPr>
              <a:t>nd </a:t>
            </a:r>
            <a:r>
              <a:rPr b="1" lang="en-CA">
                <a:solidFill>
                  <a:srgbClr val="057F4C"/>
                </a:solidFill>
              </a:rPr>
              <a:t> sajdah (like in 1</a:t>
            </a:r>
            <a:r>
              <a:rPr b="1" baseline="30000" lang="en-CA">
                <a:solidFill>
                  <a:srgbClr val="057F4C"/>
                </a:solidFill>
              </a:rPr>
              <a:t>st</a:t>
            </a:r>
            <a:r>
              <a:rPr b="1" lang="en-CA">
                <a:solidFill>
                  <a:srgbClr val="057F4C"/>
                </a:solidFill>
              </a:rPr>
              <a:t> rak’ah)</a:t>
            </a:r>
            <a:br>
              <a:rPr lang="en-CA">
                <a:solidFill>
                  <a:srgbClr val="057F4C"/>
                </a:solidFill>
              </a:rPr>
            </a:br>
            <a:endParaRPr>
              <a:solidFill>
                <a:srgbClr val="057F4C"/>
              </a:solidFill>
            </a:endParaRPr>
          </a:p>
        </p:txBody>
      </p:sp>
      <p:pic>
        <p:nvPicPr>
          <p:cNvPr descr="Rakat 1c" id="590" name="Google Shape;590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19868" y="2218268"/>
            <a:ext cx="7552266" cy="3776133"/>
          </a:xfrm>
          <a:prstGeom prst="rect">
            <a:avLst/>
          </a:prstGeom>
          <a:noFill/>
          <a:ln>
            <a:noFill/>
          </a:ln>
        </p:spPr>
      </p:pic>
      <p:sp>
        <p:nvSpPr>
          <p:cNvPr id="591" name="Google Shape;591;p46"/>
          <p:cNvSpPr txBox="1"/>
          <p:nvPr>
            <p:ph idx="12" type="sldNum"/>
          </p:nvPr>
        </p:nvSpPr>
        <p:spPr>
          <a:xfrm>
            <a:off x="11187644" y="6058224"/>
            <a:ext cx="7316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47"/>
          <p:cNvSpPr txBox="1"/>
          <p:nvPr>
            <p:ph type="title"/>
          </p:nvPr>
        </p:nvSpPr>
        <p:spPr>
          <a:xfrm>
            <a:off x="1961828" y="724545"/>
            <a:ext cx="32043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Tashahhud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597" name="Google Shape;597;p47"/>
          <p:cNvSpPr txBox="1"/>
          <p:nvPr>
            <p:ph idx="1" type="body"/>
          </p:nvPr>
        </p:nvSpPr>
        <p:spPr>
          <a:xfrm>
            <a:off x="5135099" y="284575"/>
            <a:ext cx="6612000" cy="63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5000">
                <a:solidFill>
                  <a:srgbClr val="573D28"/>
                </a:solidFill>
              </a:rPr>
              <a:t>أشْهَدُ أن لا إلَهَ إلا الله وَحْدَهُ لا شَرِيكَ لَه وَأشْهَدُ أنَّ مُحَمَداً عَبْدُهُ وَرَسُولُه, اللَّهُم صَلِّ عَلَى مُحَمَدٍ وَآلِ مُحَمَد</a:t>
            </a:r>
            <a:endParaRPr sz="5000"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I testify that there is none worth worshipping except the Almighty Allāh, Who is One and has no partner, and I testify that Muhammad is His servant and messenger.  O Allāh! Send Your blessings on Muhammad and his progeny.</a:t>
            </a:r>
            <a:endParaRPr/>
          </a:p>
        </p:txBody>
      </p:sp>
      <p:pic>
        <p:nvPicPr>
          <p:cNvPr descr="Juloos-Side2" id="598" name="Google Shape;598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11937" y="2649888"/>
            <a:ext cx="2303236" cy="20306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99" name="Google Shape;599;p47"/>
          <p:cNvGrpSpPr/>
          <p:nvPr/>
        </p:nvGrpSpPr>
        <p:grpSpPr>
          <a:xfrm>
            <a:off x="2031277" y="5504285"/>
            <a:ext cx="867000" cy="832200"/>
            <a:chOff x="507276" y="5504284"/>
            <a:chExt cx="867000" cy="832200"/>
          </a:xfrm>
        </p:grpSpPr>
        <p:sp>
          <p:nvSpPr>
            <p:cNvPr id="600" name="Google Shape;600;p47"/>
            <p:cNvSpPr/>
            <p:nvPr/>
          </p:nvSpPr>
          <p:spPr>
            <a:xfrm>
              <a:off x="507276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601" name="Google Shape;601;p47"/>
            <p:cNvSpPr/>
            <p:nvPr/>
          </p:nvSpPr>
          <p:spPr>
            <a:xfrm>
              <a:off x="507276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2" name="Google Shape;602;p47"/>
          <p:cNvGrpSpPr/>
          <p:nvPr/>
        </p:nvGrpSpPr>
        <p:grpSpPr>
          <a:xfrm>
            <a:off x="3126232" y="5504285"/>
            <a:ext cx="867000" cy="832200"/>
            <a:chOff x="1602231" y="5504284"/>
            <a:chExt cx="867000" cy="832200"/>
          </a:xfrm>
        </p:grpSpPr>
        <p:sp>
          <p:nvSpPr>
            <p:cNvPr id="603" name="Google Shape;603;p47"/>
            <p:cNvSpPr/>
            <p:nvPr/>
          </p:nvSpPr>
          <p:spPr>
            <a:xfrm>
              <a:off x="1602231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604" name="Google Shape;604;p47"/>
            <p:cNvSpPr/>
            <p:nvPr/>
          </p:nvSpPr>
          <p:spPr>
            <a:xfrm>
              <a:off x="1602231" y="5504284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05" name="Google Shape;605;p47"/>
          <p:cNvGrpSpPr/>
          <p:nvPr/>
        </p:nvGrpSpPr>
        <p:grpSpPr>
          <a:xfrm>
            <a:off x="4221184" y="5504284"/>
            <a:ext cx="867001" cy="832200"/>
            <a:chOff x="2697184" y="5504283"/>
            <a:chExt cx="867001" cy="832200"/>
          </a:xfrm>
        </p:grpSpPr>
        <p:sp>
          <p:nvSpPr>
            <p:cNvPr id="606" name="Google Shape;606;p47"/>
            <p:cNvSpPr/>
            <p:nvPr/>
          </p:nvSpPr>
          <p:spPr>
            <a:xfrm>
              <a:off x="2697185" y="5504284"/>
              <a:ext cx="867000" cy="281400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607" name="Google Shape;607;p47"/>
            <p:cNvSpPr/>
            <p:nvPr/>
          </p:nvSpPr>
          <p:spPr>
            <a:xfrm>
              <a:off x="2697184" y="5504283"/>
              <a:ext cx="867000" cy="832200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08" name="Google Shape;608;p47" title="Tashahhud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13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09" name="Google Shape;609;p47" title="Tashahhud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63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10" name="Google Shape;610;p47" title="Tashahhud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6100" y="580272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4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48"/>
          <p:cNvSpPr txBox="1"/>
          <p:nvPr>
            <p:ph type="title"/>
          </p:nvPr>
        </p:nvSpPr>
        <p:spPr>
          <a:xfrm>
            <a:off x="914400" y="11430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Salām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616" name="Google Shape;616;p48"/>
          <p:cNvSpPr txBox="1"/>
          <p:nvPr>
            <p:ph idx="1" type="body"/>
          </p:nvPr>
        </p:nvSpPr>
        <p:spPr>
          <a:xfrm>
            <a:off x="5198523" y="332075"/>
            <a:ext cx="6548400" cy="60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Recite:</a:t>
            </a:r>
            <a:endParaRPr/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3900">
                <a:solidFill>
                  <a:srgbClr val="573D28"/>
                </a:solidFill>
              </a:rPr>
              <a:t>السَّلامُ عَلَيكَ أيُّهَا النَبِي وَرَحْمَة الله وَبَرَكَاتُه،</a:t>
            </a:r>
            <a:endParaRPr b="1" sz="39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3900">
                <a:solidFill>
                  <a:srgbClr val="573D28"/>
                </a:solidFill>
              </a:rPr>
              <a:t> السَّلام عَليْنَا وَعَلَى</a:t>
            </a:r>
            <a:r>
              <a:rPr b="1" lang="en-CA" sz="1300">
                <a:solidFill>
                  <a:srgbClr val="573D28"/>
                </a:solidFill>
              </a:rPr>
              <a:t> </a:t>
            </a:r>
            <a:r>
              <a:rPr b="1" lang="en-CA" sz="3900">
                <a:solidFill>
                  <a:srgbClr val="573D28"/>
                </a:solidFill>
              </a:rPr>
              <a:t>عِبَاد الله الصَالِحِين،</a:t>
            </a:r>
            <a:endParaRPr b="1" sz="39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920"/>
              <a:buNone/>
            </a:pPr>
            <a:r>
              <a:rPr b="1" lang="en-CA" sz="3900">
                <a:solidFill>
                  <a:srgbClr val="573D28"/>
                </a:solidFill>
              </a:rPr>
              <a:t> السَّلامُ عَليْكُمْ وَرَحْمَة الله وَبَرَكَاتُه</a:t>
            </a:r>
            <a:endParaRPr b="1" sz="3900">
              <a:solidFill>
                <a:srgbClr val="573D28"/>
              </a:solidFill>
            </a:endParaRPr>
          </a:p>
          <a:p>
            <a:pPr indent="-139706" lvl="0" marL="342906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rgbClr val="573D28"/>
                </a:solidFill>
              </a:rPr>
              <a:t>(Mustahab: 3 Allāhu Akbar)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Allāh's peace, mercy and blessings be upon you, O Prophet!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Allāh's peace be on us and upon all pious servants of Allāh. 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lang="en-CA">
                <a:solidFill>
                  <a:schemeClr val="accent6"/>
                </a:solidFill>
              </a:rPr>
              <a:t>Allāh's peace, mercy and blessings be on you all!</a:t>
            </a:r>
            <a:endParaRPr/>
          </a:p>
        </p:txBody>
      </p:sp>
      <p:pic>
        <p:nvPicPr>
          <p:cNvPr descr="Juloos-Side2" id="617" name="Google Shape;617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20425" y="2727379"/>
            <a:ext cx="2303236" cy="20306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18" name="Google Shape;618;p48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619" name="Google Shape;619;p48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620" name="Google Shape;620;p48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1" name="Google Shape;621;p48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622" name="Google Shape;622;p48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623" name="Google Shape;623;p48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4" name="Google Shape;624;p48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625" name="Google Shape;625;p48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626" name="Google Shape;626;p48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627" name="Google Shape;627;p48" title="Salaam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00" y="58030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8" name="Google Shape;628;p48" title="Salaam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50" y="5786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9" name="Google Shape;629;p48" title="Salaam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595900" y="5786825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630" name="Google Shape;630;p48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49"/>
          <p:cNvSpPr txBox="1"/>
          <p:nvPr>
            <p:ph type="title"/>
          </p:nvPr>
        </p:nvSpPr>
        <p:spPr>
          <a:xfrm>
            <a:off x="2205639" y="349785"/>
            <a:ext cx="5408909" cy="17281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00"/>
              <a:buNone/>
            </a:pPr>
            <a:r>
              <a:rPr b="1" lang="en-CA" sz="4400">
                <a:solidFill>
                  <a:srgbClr val="057F4C"/>
                </a:solidFill>
              </a:rPr>
              <a:t>Salah – Wajib parts</a:t>
            </a:r>
            <a:r>
              <a:rPr lang="en-CA"/>
              <a:t>	</a:t>
            </a:r>
            <a:endParaRPr/>
          </a:p>
        </p:txBody>
      </p:sp>
      <p:sp>
        <p:nvSpPr>
          <p:cNvPr descr="data:image/jpeg;base64,/9j/4AAQSkZJRgABAQAAAQABAAD/2wCEAAkGBxQRDxUQDxIUFBURFBQUFBIXFBYUEhUUFBQWFhQVFRUYHCggGBolGxUVITEjJi0rLi4uFx8zODMtOCgtLisBCgoKDg0OGxAQGywkHyUsLCwsNC4tLCwsLCwsLCwsLCwsLCwsLCwsLCwsLCwsNC0sLCwsLSwsLCwsLCwsLCwsLP/AABEIAMIBAwMBEQACEQEDEQH/xAAbAAEAAgMBAQAAAAAAAAAAAAAABAUBAgMGB//EAEUQAAIBAwIDBAcEBAsJAAAAAAABAgMEERIhBTFBBhNRYQcicYGRobEUIzLRQlJydBUmNDU2YrKzweHwFiREc4KDhLTx/8QAGwEBAAIDAQEAAAAAAAAAAAAAAAMEAgUGAQf/xABHEQACAQMCAwQHAwgIBAcAAAAAAQIDBBEFIQYSMUFRYXETMoGRscHRIqHhBxQjM0JScvA0NnOSorLC8SQmQ1MVFjViY4KD/9oADAMBAAIRAxEAPwD7iAAAAAAAAAAAAAAAAAAAAAAAAAAAAAAAAAAAAAAAAAAAAAAAAAAAAAAAAAAAAAAAAAAAAAAAAAAAAAAAADhcXGnZc30/M1GpatTtGqa3m+i8+8zhBy3OyNsjAyegAAAAAAAAAAAAAAAAAAAAAAAAAAAAAAAAAAAAAAAAAAAEa5udOy5/Q5/WNahaJ06e9T7l4v6EtOnzbvoQIvMlnq0cNbzlWuoSm8tyWW/MtNYjsXB9ZKAAAAAAAAAAAAAAAAAAAAAAAAAAAAAAAAAAAABwu6ulbc2zT63qDsqClD1m0l8X9xJThzM2oVlJbe9E2m6lTvqXNHZrqu78DycHF4OpsjAAAAiXV1jaPPx8DmNZ11UM0aDzPtf7v4/Amp0s7sgHBzm5NuTy2WkjegvWXtRd0qPNe0k/3kY1PVZbI+rFEyAAAAAAAAAAAAAAAAAAAAAAAAADwA9AAAAAAAAK29nmWPDb8z53xLdelu/RrpBY9vV/It0Y4jk405uLyjTWl3VtqqqU3uvv8GSSipLDLK3rqS8+qPpOmapTvqeY7SXVd3l3opzg4s7G0MCFdXX6Mfe/yOQ1rX+TNC2e/a+7wX17CenSzuyEcTlssg8PTrbL117Ta6Gs39PzfwZHV9VlqfUSkAAAazmkst4Ia9enRg51JYR6k3sjWjV1brl4+JDZ3kbqLqQT5exvt9nceyjynQuGIAAAAAAAAAAAAAAAAABEvsrEk8Y2+JzfETq0oQuKUmnF427n8d12k1LDeGaUr39Ze9fka+y4p6RuY+1fNfQylQ7iXTqJ7p5Ost7qjcR56Uk0QNNdTcsHgAABrUlhN+BBc11Qoyqvolk9Sy8FO3nd9T5JVqOpNzl1by/aX0sbAjPTMJNPKLFtc1LeoqlN4a/nfwMZRTWGSK122sLbx/yOgv8AiSdeiqdJcra+0/kvD7yKFHDyyMcuTgAAHaz/ABr3/Q3nDsU7+D7k/gRVvVLM+klMSkkssxqVIU4uU3hLvCWSHWvekd/Pocrf8T04fYtlzPvfT2LqyeNFvqR6cXUlu/b5I0NpSuNVukqkm11b7EvDsWSWTVOOxaRjjZdD6PTpxpxUIrCWyKjeTJIeAAAAAAAAAAAAAAAAAAHOvDMWvL5lHUbdXFrUp96+9br7zKDxJMqT5RjBeMxeN08ElKvUpS5qbafgGk+pKpXuPxb+fU6qw4nnHEbmOfFdfaunuwQSo/ukynVUuTydZbXtC5jzUpJ/FeaK7i11Ny2eEPiE9lHx/wADleKLrkoRop7yeX5L8SehHLyQTg2y0AAAAAAAAASLL8fuZ0PDOFeOT6KL+RDW9U71rxLaO/0N/f8AElGlmND7b7/2fx9nvIoUW+pDqVHLm/yOMu9QuLqWasm/DsXsLEYKPQ0RVhCVRqMer6e0y6FpbUdMfN8z6fpOnRsqCh+095ef4FKc+ZnY2hgAAAAAAAAAAAAAAAAAAAAAVNeGJNef1Pler235vdzh2ZyvJ7l6m8xOZrTMDIMp43RJSqzpS54Np96PGskmletbS38+p09jxPVp/ZuFzLvWz/EhlRT6HG4qapZ6dDU6xfK8uXUj6vReX+5nTjyrBzNUSAAAAAAAAAA9WeiPCo4h2kt6NaNvOpmrOdOmqcU5STqNKLl0ivWT36eJvLPQL67oSuYQ+wk3zPZPHXHeRyqxi8Pqefj2vqz4tGyjCEacas4Se8pz0wk852UVlcsP2nSPha1paHLUJScpuKkuxLLx5v7kQ+nbqch9As1FetJryX+Jp+H6drTf5xXnFNbRTf3/ACRJWcnsiaq0f1l8TsYX9rL1akfeivyPuM96vFfFGf55b/8Acj/eX1POV9w7xeK+KPVeW7/6kfehyvuM614r4mfp6X7y96GGNa8V8R6el+8vehhmUzKNSMujR5gyZZQB6AAAAAAAAAAAACBxCG6fuOJ4rt/tQrrt+y/ivmWaD7CIceWAAAAAAAAAAAAAAACv4lxWFGpRpPedxU0Qj5JZlL2JfNo2ljptS6pVay9WnHmb8eiXt+GTCU8NLvPA9veI1f4Tp0FVmqX3D7tSag26m+pL8XJc8n0nhCwtno07lwXpP0i5msvZbY7sFOvN+kS7NiH2l/pDH94svpRLmiP/AJXf8FT5mNT9cdLCk32ja5Yr1pb+HdTf0IrypFcIp/8AxxX+JI9j/SD6sfGzYAAAAHgMsHptCm5clktW1jXuXilBv4e/oYykl1JVKx/WfuX5nUWfC37VzL2R+b+i9pBKt3EqnSUeSS+p1FtZULZYpRS+Pv6kDk5dToWjwAAA1lLC5ZI6s3CLkot47F1fvPVuRXff1WcvU4qpxeFSeV3tL6kyoPvNXfvpH5leXFkv2aXvf4HvoPE1d9LwRBLiq4fqwiveZegXeau8l5fArS4nvX05V7Pq2e+hiau5l4/JFaXEGoS/6n3L6HvoYGk6jfNtlK51G5uY8tWbaM1CK6GhTMgAAAAAAAAAAAAAD1LIPkvaHjahxzv5ydSnbSgoqDUtlSTlGO+M65Sz/kfadG0eVThv83hHlnUTznbrLZvt6Lu+JrqlTFbPYjn2qr9/xG0rRWPtFGzqxjnLXeTeIt+JJw7RVppNxbyefRyrRb78LqeVXzTT78Fhxag/9pIcvWnRmvZGkk/f6j+RrdPrR/8AKFR90Zr25/Ezmv06JFhR/jLVzzinJf8AVbwX0mype1v+Tqaj24T/AL7fyMor/iH/AD2H0Y+XF0AA9SyDtStpS6Y82bmz0K7ud+XlXe9vu6kUqsUSqVmlz3+nwOqs+G7WjvU+2/Hp7vqQSrSfQkpHQQhGC5YrCIjJkAAAAAAAARrm21brZ/U0OraJTvFzw2n39/g/qS06jiV8o4eGfPa9CpRm4VFhotpp7owQnoAAAAAAAAAAAAAK3jnGIWsYOW8qtSFKEerlOSTfsSeX7PNG40jSqmoTmo7RhGUpPuSWfe3sR1KigWRqXv0Mzm68dWjVHU91HK1Y8ccyT83q8npOV8vfh494yjzHaTtrC0uVbum5PEZTm2lFRabxFLeUnjG+Es9Tr9D4QqalaO6U8LpFY3bz29iS9rK9WuoPGDy/ZHtbcVeJwVao3CvKUXTz93DKcoaFjo0l55eTsNd4YsLbSm6EEpU+V83bLdJ83h2+GNiClWk54faeXsuDzndwtJ5pTnJReqOXDVHWm45X6LTxtzOnrarSpaa76n9uKjnZ9cPD3887kCptz5Wet7ScM7niHDKMXnu4W1JTaxqVGqlv54395x+h6i7jStQuGsZlUnju5o/7lirHFSKLy/4JUlxuld4SowhHVNyivXcKsYwis5by4fE5+01ehDhqpZZzUbeyTe2U8vsSxkllTbrKXYcre8tYcbm4SqzuK/3MlhRo0tFKOpZeHJ/crllbkta01Krw5FVFGNGH21u3KW7x4JbsJwVXxZ7c+fvqWiRQtXJZzt8WdJpnD0rqCqzmlF927+iIJ1eV4JlK3jHkvf1Ovs9JtbXenHfve7IJTlI7GyMAAAAAAAAAAAAAAca9BSW/PozWalplG9hie0l0favwM4TcehXVabi8M+c31hVs6nJUXk+x+RbjNSWxoUjMAAAAAAAAAAAyUW+gPk3pB4iv4VpyUtcbdUm4pp6ZRqOc4+UmlHPu8D7NwdYS/wDBKkXHllU51lrqnHEX5dfvNdcS/SLwwXfajtnL+D6NSinSqXneY9bMqdOnLTKSeF6z9XHhl45ZNBoPCVNarUp13zwo8vZhSk1lLHcuviS1a/2E11Z4RUK1ncUK9WMoTk4V4ttOcouW7e7ab3znffc+hurZ6ja1qFFpxScHhbJ48O593aVcShJNl/27t+94zCk3hVXbU2/BTkot/M5vhKu7fh6dZdY+kl7lklrrNZLyNI2MLftBGjSWmEK1LSst4UqMJtZe/OTJJXtW94WlcVt5ShLPjiTXyPFFRr4RJvpJdpMtpJVaWW3hL/dodStaQlPhDEVluEvb9tmUni4/nuLjtf2kdK9t6dGlRk5wpSjcSWuahWqOLjT/AFc6E875zy2NJw3w+q+n1qlec0k5JwTwsxX7Xf16ElatiaSXcVnG60n2ipxlJuMKtDRFtuMc0oN6V0y23sbTTKVOHCdWcYpNwnl43e+2e8wm810iZw7s5cPjU7t09NGFepLXJpOacZRWiK3e7W7wsdSle6/Yrh6Nkp5qOCWFvjfO76GUaUvS83YfQz5iy6drevofk+f5m50fVpWM8PeD6ru8V/O5FUp8xZRllZR9Ho1oVYKcHlPoVGsGxKeAAAAAAAAAAAAAAAGlWmpLDKt3Z0rqm6dVZX3ryPYycXlFbXouL8ujPnOqaVOyqYe8X0f18S5CopI5GpZIAAAAAAQuLcWo2sO8uKihFvC5tt+EYxTb9yNjp+lXWoT9HbQcn29iXm3sjCc4wWWRqfHaVW0qXNrONRU4VJcmsShByUZxeGuhblole2vqdrdxceZpdjym+qfRnnpE4uUT5JxDj1zf6betPKqVotRitKTliEIpLom2987vPRH2W20PT9IjO4owxywe73e2XnL7XjG2NvM1zqznhPvOvafh0lxSdKS0d9WWh7P1KlTRGWE/J7PHI80PUKc9HjXg+bkg89m8U20KkGqmGez7QcHsrOzpO6jKv9nTp0oObg5ynNzltFpY55znZdXz4PR9V1bVb+rGzapqo1KbxnlSWFu8+S8e4tVIQpxXN2HguP39e5rRuLlY71J0ljEVTUmloXPGc7vmfRdJsrSytp21s88vrvq3Jrt8fgVKkpSknI9H2u/n6h/zbP8AvYnL8O/1Yrfw1vgyar+uXsMcQ/pL/wB6h/69MWX9T3/BP/PIS/pH89xF7f8AB6suJz7ulOp9ojTnHTFtPEI02s4xs4b55ZWeZc4Q1a2p6ND0s1H0fMnl4fXOe/t2weXEJOpsj1VTsXKvUtq9xV0yoW9vTnCEU26lJuUnr5JZeOXQ5GHF8LOlcULanzKc5tNvZRl0265x4k/5vzNNvuPV0+H0o1ZV1Tj3s8KVTC1tJKKWrnjCWxxk7+5lRjbub5I9FnbfwLCis5JJTyZAAAEuy1J8vVf+tjseHfz6nLHI/RPv2x4r6FetyvzJ52pWAAAAAAAAAMZGQaSrRXNop1tQtaP6yol7TJRk+iOM72PTLNRX4ms4eonL2Y+JIqMjjO+fRJfM09fiutLalBLz3+hmqC7WcZV5P9J+7Y1NfWr2t61Rry2+BIqcV2HNs1zlOo93l+8z6GIyTWU8p8mt0zGUXF8slhnpkxAPcAo+J9rbW3qOjUqfeRTcoxi5OOIa93yTxyWc7o6HT+FtSvaSr04fYeMNtLOXjZdX7iGdaEXhlJ2S7cSu7p0KtKMFJSlScW2/VWXGeebxl5WOXI3/ABFwdDTbJXNKbk1hSTx29qx88kVK455crPMcehV4pxWpRotfda4Q1NqEYUnicnjPOe2cdY+B1ukyteH9Fp163WWHLHVuXRexfMgqc1WphHPsPcyh9soPZTs68mvCdJYXynL5EvFNvCqrS4XZVil4qX+woPHNHwLb0RWydS4qtbxjThF9VqcpS/sx+BpvyjXMo0qFJPq5N+zC+ZnZx3bI3b6ajxmjJ7KKtm34JVpNv4FnhCLnw/Viur9Kl5uJ5cfrUc/SnxBVq9GNOSlCNGUoyT9VylVnTnh+Torck4D0+dra1ZVVibkk0+qSims/3hdSTaKntfxlXVxGpShKNKEVSoxaw3oxKSWOuZrbfCcfE3Wg6W9OtZ0qs06km5Tedt9l17PHvyRVJ88lg9lxfs7XueLU7qEVGlTdtUc5PGe7kpyjGOMt4XVJeZxFjrtlYaHUs6ks1Jekikt+uUm30x7yzKlKVRSXgeiXZeh9tlfSUpVZSjKOZNQg40401pisZ2j1zzOVfEl2tOjp0GlTSae28syct2/PsJ/Qx5uZ9S7NA2SA8PQAADvb2+vr7upv9I0ZXycnUSx2LeX4EVSpyk2lbRXT3vc7O00e0tt4Qy+97v8AnyK0qkn1OqNmjAyegAAAAAAAAAi3Fs3upP2N7HOaro1a5zKlVf8AC28ezuJYVEuqIE4NPDWDhrm0q28uSrFp/wA9O8tRkn0MFXJkAAAfOfS5czi7eEZyjGca2qKk1GWHSxqS583z8T6j+Tm3pTjXqSinJOOG0m1lSzjuKN22sYPS8E4nRtuGWs69SFOP2eljU8N4praMecn5I5bVNNub7WLiFvByfPLoum/a+i9pYjOMYLLKviXpDpUrtUI09dOMlGpW1Y0t89MMetp67rkzcWPAVxXsnXnPlm94xxnyy+zPtI5XSUsLoeTs+19epxKnXdSapzqxh3Gp93GlOShhxWzkk858V7jsrjhazo6PO3UE5qDfNhczklnOcZxnbHd47ldV5Oon2HLtNZuvxqpRW3e16UM+ClCmnL3LL9xLod0rXh2nXe/LTk/PDeF7XseVY81Vo78LsFacep28W5KnVjFSfNqpRzvjqlU+RFe3b1ThqdxNcvPHOF2YnjbPkexjyVsIneimeu8rzaWZU9TxyzKom8eRquPouOm28I/vJf4TO19dkHsuu8uuIVo7x+zXkk8rH3k8x9uVq+Bstdk6NnZUZPd1KS8fsowpbyk/Bl36IPwXP7VL6TOf/KT69v5T+KJLPozh6S+B16t5Tq0KM6kZ0o08wTlicZTfrfqrTJbvbZlngbWbS3sKlGvUUHGTlu8ZTS6d72eyFzTk5JpFlQ7C99ZW1O6k6dWgppum0/UnUc9DysZWVuuTb5msrcafmuoV6tnFSpza9bK3SxlY7H8O4zVvmCUuw9XwrhNK2pwp0YJKnnDe8sy/E3Lnl4WfYvA4zUNWur2tKrWlvLGcbLbpt4FiMFFYRONdkzB4AAAAAADaE3F5RZtbqrbVFVpvDX3+DMZRUlhljb11JeD6o+kaXqtO+p7bSXVfNeBTnBxZ3NqYAAAAAAAAAAAAGs4JrDWSGtb068eSpFNeJ6m10Iday6x+D/M5G/4Xxmdq/wD6v5P6+8nhX/eIko42exydahUpS5akWn4lhNPoYIT0+aemD8dr+zX+tE+r/k2/VXPnD4SKF51RU9s/5Hwz91f9mibvhj+n6h/ar/UR1/Vj5FJxjhE7aNFzaff0Y1ksNOOrPqv5fHy33unarTvZVlBP9HNxfjjtRHOm44z2l12o4VC14lb0aSwlC2cvOfeuMpe/QmaPQ9SrahpNxWqvLzVS8Fy5S9mSWpBRqJLwOnFrmNLj7qVHiMbik5Poloppyfks5fkiLTredxwsqVPeTpyx47t49om8VsskWNWN12h72k9UO81alycaNBQ1J+DlFfEq3NOencKeiq7T5cY7nKWceaTMk1OvlFDxPvbC8r06cnSeZwysJSo1HmOOmGscuTXijo7B2mr6fRq1IqS2e++JR6+1ffkilzU5tI932F7OTp8Pra1oqXkGkmmnCDhKNPUvH1nLHg0fPOK9ep1dUpKm8wovfDW8spvD6diRaoUmoPPaXXZLszGwhKMakqkqmlzk0oxzFNLTFclu+bZoeIuIp6xUjKUFGMc4XV746v2dhLSoqmi/OZbJgMgAAAAAAzFZeF1JaFGVaoqcOr2R43hZNpUpLmmWa+mXdH16cvdle9GKnF9GaFFpozABmMsPK5ono1p0ZqcHho8azsyxtrhS2ez8PyPomkaxC9jyy2muq7/FfTsKdSm4kg3ZGAAAAAAAAAAAAADSpSUlhoq3NnRuY8taKfxXk+wyUmuhX3Nvp3T28HzOG1jRY2cfSQn9lvo+vs7/ALizTqc2zPlvpg/Ha/s1/rRO0/Jt+qufOHwkVrzqio7afyPhv7o/7NE3fC/9P1D+1X+ojr+rHyZv6Q/+D/c6ZHwh0vP7WfzPbj9nyJnpD/nih+xb/wB/UKfB/wD6DX/iqf5EZV/1q9hVdqbOVfjFajDGqpVhGOdll0oYy0jb8P3ULTQKVepnljFt4645mYVYuVVpHs/R/wBk6lpKde50qpOOiME9WmOU5NyW2W0tlyS577cLxhxPR1GMLe2zyJ5b6ZfYku5ePaWaFFw3fU9dWsqc5xqTpwlOH4JyhFzhnnpk1mPuOKpXtxSpunTnJRfVJtJ+wsOKZ3KzeTIHgAAAAAAAAANqbw0/Bos2VT0dxCfdJfExlumW+D651KBrKmnzSZBVtKFb9ZBPzR6pNdDlKzi/L3mqrcOWNTpFx8m/nlGaqyRxnY+D+Jqq3Cf/AGqnvXzRIq/ejk7Wa3XyZrXoGoW8lOmstdHF7/fgz9LB9SXb1m9pJp+zZnV6bqFSovRXMHGou9YUvLsIJwS3XQkG5IwAAAAAAAAAAADhcXCj5vwNRqer0bKOOs+xfN9yJIU3Irpzcnlnzu7vKtzN1Kry/gW4xUdkfMvTB+O1/Zr/AFon0z8m36q584fCRSvOqKjtp/I+GLq7XCXVvTR2S6m64ZaV9qLfT0q/1GFdbR8j0XHuyVa9dq4uNOELWnCcpZ1KXPCgt2/bg5rS+JrTS43amnKUqsnFLo1l756fEmnRlPlx3Hqb3s5b1rpXVaGucIxjFNvRHRKUk9K2bzJ888kchb6/e2tm7ShLlg228es8pLGezZdmCd0ouXMz57dv+Mf/AJNL+7gfS7b+qX/5v/MU3+vPrJ8YZsQeAAAAAAAAEunaZinnDf8ApHYW3DdOvaQqczjNrPet+m3kV3Wak0cqltJdM+w1V1w/eUN+XmX/ALd/u6mcasWcTSyi4vDRKAgXFN5Sfij6/QmqlKM12pP7jXvqbEx4AAAADGADIAAAAAAAAAAAIlzdY2jz8fA5nV9ejbZpUd59r7I/j/LJqdLO7ILed2cHVnOpNzm8t9clpJIwR4PTz/absrC+qUpVak4xoqa0wxmWtw/Secfg8Op0uhcS1dIpVYUoJubW77MZ7O3qQ1aKqNZLezsYUoU4QjhUoKEM7yUUkktT35I09zf1ripOpOW83mWNk35EigksEkpGQAItHh1KFSVWNOCqVHmdTC1vZLeXPGEti7U1G5qUY0JTfJHZLOy9hioJPOCUUjIAAAIyjByaUer2PG8GZxaeGsEtxa1befJVjhnikn0MEBkZistLxeCe2pOtVjTXa0veYyeFkuIrB9dhFRSiuiKBkyBzqUVLminc2Fvcr9LBP4+/qZKTXQjVLH9V+5nOXXCsXvQnjwl9V+JNGv3kmhFqKT5pYOjsKU6VtCnU6pJe4hk022joXDEAAAAAAAAAAAAAAAAGGjxpNYYOLtY+Bqp6HYz6017M/UkVWXeauyj5/Ery4bsX2Ne1nvppGrsV4v5FefC1q+kpL2r6HqryNXY/1vkVZcJU/wBmq/d+KMvTvuOdSzaTeVsUbrhidGlKqqiaSb6Y6e1mUa2XjBGOXJwAAgdaVu5LK93mbqx0O4u6bqLZY2z+0/D6kUqqi8HJrHM1NSlKnJxmsNEiafQEaPSZY0P0n7vzO04b0vH/ABVRfw/X6FatPsRLqU1JYaydTc2tG5hyVY5RAm09iDWtGt47r5nFalw5Vo5nQ+1Hu7V9SzCsn1NbKGZ+z/4Q8OWzne8zXqJv29Ee1n9ksz6IVAAAAAAAAAAAAAAAAAAAAAAAAAAAAAAAAaVV6r9j+hWvEnb1E/3X8D2PVFQfIjYAAk2ttq3fL6nT6NobucVq20Oxfvfh8SCpUxsiwSO9jFRWEsIqnC5t9W65/wCuZptY0eN7HmjtNdH3+D/nYkp1OXyIdG3blh9OZyWm6NVrXTp1U0o+t9F5/AsTqJRyizSPo0YqK5V0KZkyAANVBZzjdkUaNOE3OMUm+r7/ADPcs2JTwAAAAAAAAAAAAAAAAAAAAAAAAAAAAAAAGtTk/YyKus0pJ9z+B6upTo+Pl8lWttneXLovE6vRNC9LivcL7PYu/wAX4fEgqVcbInpHcpJLCKxk9AAMJHiQMnoAAAAAAAAAAAAAAAAAAAAAAAAAAAAAAAAAAAAABhrYxlHmi0wQbS1/Sl7l+Zx2i6D0r3C8VH5v6FipV7ETjsiuZPQAAAAAAAAAAAAAAAAAAAAAAAAAAAAAAAAAAAAAAAAAAAAAAAAAAAAAAAAAAAAAAAAAAAAAAAAAAAAAAAAAAAAAAAAAAAAAAAAAAAAAAAAAAAAAAAAAAAAAAAAAAAAAAAAAAAAf/9k=" id="636" name="Google Shape;636;p49"/>
          <p:cNvSpPr/>
          <p:nvPr/>
        </p:nvSpPr>
        <p:spPr>
          <a:xfrm>
            <a:off x="1679575" y="-144463"/>
            <a:ext cx="304798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AF7B5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637" name="Google Shape;637;p49"/>
          <p:cNvSpPr txBox="1"/>
          <p:nvPr/>
        </p:nvSpPr>
        <p:spPr>
          <a:xfrm>
            <a:off x="2374825" y="1117600"/>
            <a:ext cx="7276800" cy="5109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1" sz="1800">
              <a:solidFill>
                <a:srgbClr val="AF7B5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Font typeface="Arial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 </a:t>
            </a:r>
            <a:r>
              <a:rPr i="1" lang="en-CA" sz="2800">
                <a:solidFill>
                  <a:srgbClr val="AF3722"/>
                </a:solidFill>
              </a:rPr>
              <a:t>Niyyah (intention)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Takbirat al-Ihram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Qiyam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Ruku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Sujud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Qira’ah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Dhikr of ruku &amp; sujud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Tashahhud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Salam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Tartib</a:t>
            </a:r>
            <a:endParaRPr i="1" sz="2800">
              <a:solidFill>
                <a:srgbClr val="AF3722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rgbClr val="AF3722"/>
              </a:buClr>
              <a:buSzPts val="2800"/>
              <a:buAutoNum type="arabicPeriod"/>
            </a:pPr>
            <a:r>
              <a:rPr i="1" lang="en-CA" sz="2800">
                <a:solidFill>
                  <a:srgbClr val="AF3722"/>
                </a:solidFill>
              </a:rPr>
              <a:t>Muwalat</a:t>
            </a:r>
            <a:endParaRPr i="1" sz="1800">
              <a:solidFill>
                <a:srgbClr val="AF3722"/>
              </a:solidFill>
            </a:endParaRPr>
          </a:p>
          <a:p>
            <a:pPr indent="0" lvl="0" marL="45720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800">
              <a:solidFill>
                <a:srgbClr val="AF3722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4"/>
        </a:solidFill>
      </p:bgPr>
    </p:bg>
    <p:spTree>
      <p:nvGrpSpPr>
        <p:cNvPr id="641" name="Shape 6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Google Shape;642;p50"/>
          <p:cNvSpPr txBox="1"/>
          <p:nvPr>
            <p:ph idx="4294967295" type="title"/>
          </p:nvPr>
        </p:nvSpPr>
        <p:spPr>
          <a:xfrm>
            <a:off x="3100552" y="1093076"/>
            <a:ext cx="6810703" cy="5223641"/>
          </a:xfrm>
          <a:prstGeom prst="rect">
            <a:avLst/>
          </a:prstGeom>
          <a:solidFill>
            <a:schemeClr val="accent4"/>
          </a:solidFill>
          <a:ln cap="flat" cmpd="sng" w="25400">
            <a:solidFill>
              <a:srgbClr val="0EB26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Masha Allah!</a:t>
            </a: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Congratulations for </a:t>
            </a:r>
            <a:r>
              <a:rPr lang="en-CA">
                <a:latin typeface="Comic Sans MS"/>
                <a:ea typeface="Comic Sans MS"/>
                <a:cs typeface="Comic Sans MS"/>
                <a:sym typeface="Comic Sans MS"/>
              </a:rPr>
              <a:t>making </a:t>
            </a: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effort to learn how to pray salah. </a:t>
            </a: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Please remember to make dua for all those who are sick or in need.</a:t>
            </a: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b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CA">
                <a:solidFill>
                  <a:schemeClr val="lt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May Allah (swt) accept your prayers and may He reward you for your efforts.  Illahi Ameen.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8"/>
          <p:cNvSpPr txBox="1"/>
          <p:nvPr>
            <p:ph type="title"/>
          </p:nvPr>
        </p:nvSpPr>
        <p:spPr>
          <a:xfrm>
            <a:off x="2166227" y="312662"/>
            <a:ext cx="7055379" cy="1152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None/>
            </a:pPr>
            <a:r>
              <a:rPr b="1" i="1" lang="en-CA">
                <a:solidFill>
                  <a:srgbClr val="057F4C"/>
                </a:solidFill>
              </a:rPr>
              <a:t>Objectives</a:t>
            </a:r>
            <a:endParaRPr/>
          </a:p>
        </p:txBody>
      </p:sp>
      <p:sp>
        <p:nvSpPr>
          <p:cNvPr id="216" name="Google Shape;216;p28"/>
          <p:cNvSpPr txBox="1"/>
          <p:nvPr>
            <p:ph idx="1" type="body"/>
          </p:nvPr>
        </p:nvSpPr>
        <p:spPr>
          <a:xfrm>
            <a:off x="2179838" y="1151468"/>
            <a:ext cx="8081763" cy="52365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6" lvl="1" marL="742961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60"/>
              <a:buFont typeface="Noto Sans Symbols"/>
              <a:buChar char="✔"/>
            </a:pPr>
            <a:r>
              <a:rPr b="1" lang="en-CA" sz="3200"/>
              <a:t>Learn the positions of salah</a:t>
            </a:r>
            <a:endParaRPr b="1" sz="3200"/>
          </a:p>
          <a:p>
            <a:pPr indent="-342906" lvl="1" marL="742961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60"/>
              <a:buFont typeface="Noto Sans Symbols"/>
              <a:buChar char="✔"/>
            </a:pPr>
            <a:r>
              <a:rPr b="1" lang="en-CA" sz="3200"/>
              <a:t>Practice and memorize parts of salah</a:t>
            </a:r>
            <a:endParaRPr b="1" sz="3200"/>
          </a:p>
          <a:p>
            <a:pPr indent="-342906" lvl="1" marL="742961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60"/>
              <a:buFont typeface="Noto Sans Symbols"/>
              <a:buChar char="✔"/>
            </a:pPr>
            <a:r>
              <a:rPr b="1" lang="en-CA" sz="3200"/>
              <a:t>Learn the beautiful meaning of the recitation</a:t>
            </a:r>
            <a:endParaRPr/>
          </a:p>
          <a:p>
            <a:pPr indent="-342906" lvl="1" marL="742961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60"/>
              <a:buFont typeface="Noto Sans Symbols"/>
              <a:buChar char="✔"/>
            </a:pPr>
            <a:r>
              <a:rPr b="1" lang="en-CA" sz="3200"/>
              <a:t>Learn what are the wajib parts of salah</a:t>
            </a:r>
            <a:endParaRPr b="1" sz="3200"/>
          </a:p>
        </p:txBody>
      </p:sp>
      <p:sp>
        <p:nvSpPr>
          <p:cNvPr id="217" name="Google Shape;217;p28"/>
          <p:cNvSpPr txBox="1"/>
          <p:nvPr>
            <p:ph idx="12" type="sldNum"/>
          </p:nvPr>
        </p:nvSpPr>
        <p:spPr>
          <a:xfrm>
            <a:off x="9290432" y="295737"/>
            <a:ext cx="628813" cy="7676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9"/>
          <p:cNvSpPr txBox="1"/>
          <p:nvPr>
            <p:ph type="title"/>
          </p:nvPr>
        </p:nvSpPr>
        <p:spPr>
          <a:xfrm>
            <a:off x="2166227" y="312662"/>
            <a:ext cx="7055379" cy="11521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None/>
            </a:pPr>
            <a:r>
              <a:rPr b="1" i="1" lang="en-CA">
                <a:solidFill>
                  <a:srgbClr val="057F4C"/>
                </a:solidFill>
              </a:rPr>
              <a:t>How to Play and Learn</a:t>
            </a:r>
            <a:endParaRPr/>
          </a:p>
        </p:txBody>
      </p:sp>
      <p:sp>
        <p:nvSpPr>
          <p:cNvPr id="223" name="Google Shape;223;p29"/>
          <p:cNvSpPr txBox="1"/>
          <p:nvPr>
            <p:ph idx="1" type="body"/>
          </p:nvPr>
        </p:nvSpPr>
        <p:spPr>
          <a:xfrm>
            <a:off x="2179837" y="1151468"/>
            <a:ext cx="8251096" cy="538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Look at the picture and read how to do the position</a:t>
            </a:r>
            <a:endParaRPr/>
          </a:p>
          <a:p>
            <a:pPr indent="-514350" lvl="0" marL="5143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Click on           and repeat Arabic recitation after Salah Tutor 3 times</a:t>
            </a:r>
            <a:endParaRPr/>
          </a:p>
          <a:p>
            <a:pPr indent="-514350" lvl="0" marL="5143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Click on            &amp; repeat 3 times</a:t>
            </a:r>
            <a:endParaRPr/>
          </a:p>
          <a:p>
            <a:pPr indent="-514350" lvl="0" marL="5143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Click on            &amp; repeat 3 times</a:t>
            </a:r>
            <a:endParaRPr/>
          </a:p>
          <a:p>
            <a:pPr indent="-514350" lvl="0" marL="5143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When you can recite word for word, skip step 2 and go directly to phrase or full icons</a:t>
            </a:r>
            <a:endParaRPr/>
          </a:p>
          <a:p>
            <a:pPr indent="-514350" lvl="0" marL="51435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SzPts val="2240"/>
              <a:buFont typeface="Arial"/>
              <a:buAutoNum type="arabicPeriod"/>
            </a:pPr>
            <a:r>
              <a:rPr b="1" lang="en-CA" sz="2800"/>
              <a:t>Learn the beautiful meaning of the recitations</a:t>
            </a:r>
            <a:endParaRPr/>
          </a:p>
        </p:txBody>
      </p:sp>
      <p:sp>
        <p:nvSpPr>
          <p:cNvPr id="224" name="Google Shape;224;p29"/>
          <p:cNvSpPr txBox="1"/>
          <p:nvPr>
            <p:ph idx="12" type="sldNum"/>
          </p:nvPr>
        </p:nvSpPr>
        <p:spPr>
          <a:xfrm>
            <a:off x="9290432" y="295737"/>
            <a:ext cx="628813" cy="7676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5" name="Google Shape;225;p29"/>
          <p:cNvGrpSpPr/>
          <p:nvPr/>
        </p:nvGrpSpPr>
        <p:grpSpPr>
          <a:xfrm>
            <a:off x="4334210" y="1981200"/>
            <a:ext cx="728858" cy="711200"/>
            <a:chOff x="507276" y="5504284"/>
            <a:chExt cx="867069" cy="832139"/>
          </a:xfrm>
        </p:grpSpPr>
        <p:sp>
          <p:nvSpPr>
            <p:cNvPr id="226" name="Google Shape;226;p29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227" name="Google Shape;227;p29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8" name="Google Shape;228;p29"/>
          <p:cNvGrpSpPr/>
          <p:nvPr/>
        </p:nvGrpSpPr>
        <p:grpSpPr>
          <a:xfrm>
            <a:off x="4362365" y="3201352"/>
            <a:ext cx="870037" cy="574782"/>
            <a:chOff x="1602231" y="5504284"/>
            <a:chExt cx="867069" cy="832139"/>
          </a:xfrm>
        </p:grpSpPr>
        <p:sp>
          <p:nvSpPr>
            <p:cNvPr id="229" name="Google Shape;229;p29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230" name="Google Shape;230;p29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1" name="Google Shape;231;p29"/>
          <p:cNvGrpSpPr/>
          <p:nvPr/>
        </p:nvGrpSpPr>
        <p:grpSpPr>
          <a:xfrm>
            <a:off x="4390519" y="3929484"/>
            <a:ext cx="841883" cy="540917"/>
            <a:chOff x="2697184" y="5504283"/>
            <a:chExt cx="867070" cy="832139"/>
          </a:xfrm>
        </p:grpSpPr>
        <p:sp>
          <p:nvSpPr>
            <p:cNvPr id="232" name="Google Shape;232;p29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233" name="Google Shape;233;p29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BD6EE"/>
        </a:solidFill>
      </p:bgPr>
    </p:bg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0"/>
          <p:cNvSpPr txBox="1"/>
          <p:nvPr>
            <p:ph type="title"/>
          </p:nvPr>
        </p:nvSpPr>
        <p:spPr>
          <a:xfrm>
            <a:off x="838200" y="1"/>
            <a:ext cx="10515600" cy="1065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CA"/>
              <a:t>Dhikr Schedule</a:t>
            </a:r>
            <a:endParaRPr/>
          </a:p>
        </p:txBody>
      </p:sp>
      <p:grpSp>
        <p:nvGrpSpPr>
          <p:cNvPr id="239" name="Google Shape;239;p30"/>
          <p:cNvGrpSpPr/>
          <p:nvPr/>
        </p:nvGrpSpPr>
        <p:grpSpPr>
          <a:xfrm>
            <a:off x="1129862" y="1291086"/>
            <a:ext cx="10086427" cy="5418247"/>
            <a:chOff x="0" y="214"/>
            <a:chExt cx="10086427" cy="5418247"/>
          </a:xfrm>
        </p:grpSpPr>
        <p:sp>
          <p:nvSpPr>
            <p:cNvPr id="240" name="Google Shape;240;p30"/>
            <p:cNvSpPr/>
            <p:nvPr/>
          </p:nvSpPr>
          <p:spPr>
            <a:xfrm rot="5400000">
              <a:off x="6599227" y="-2903096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F7D5CB">
                <a:alpha val="89800"/>
              </a:srgbClr>
            </a:solidFill>
            <a:ln cap="flat" cmpd="sng" w="9525">
              <a:solidFill>
                <a:srgbClr val="F7D5CB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30"/>
            <p:cNvSpPr txBox="1"/>
            <p:nvPr/>
          </p:nvSpPr>
          <p:spPr>
            <a:xfrm>
              <a:off x="3631114" y="90445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3"/>
                </a:rPr>
                <a:t>Ruku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30"/>
            <p:cNvSpPr/>
            <p:nvPr/>
          </p:nvSpPr>
          <p:spPr>
            <a:xfrm>
              <a:off x="0" y="214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3" name="Google Shape;243;p30"/>
            <p:cNvSpPr txBox="1"/>
            <p:nvPr/>
          </p:nvSpPr>
          <p:spPr>
            <a:xfrm>
              <a:off x="31676" y="31890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1</a:t>
              </a:r>
              <a:endParaRPr/>
            </a:p>
          </p:txBody>
        </p:sp>
        <p:sp>
          <p:nvSpPr>
            <p:cNvPr id="244" name="Google Shape;244;p30"/>
            <p:cNvSpPr/>
            <p:nvPr/>
          </p:nvSpPr>
          <p:spPr>
            <a:xfrm rot="5400000">
              <a:off x="6599227" y="-2221760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0E0E0">
                <a:alpha val="89800"/>
              </a:srgbClr>
            </a:solidFill>
            <a:ln cap="flat" cmpd="sng" w="9525">
              <a:solidFill>
                <a:srgbClr val="E0E0E0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30"/>
            <p:cNvSpPr txBox="1"/>
            <p:nvPr/>
          </p:nvSpPr>
          <p:spPr>
            <a:xfrm>
              <a:off x="3631114" y="771780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4"/>
                </a:rPr>
                <a:t>After Ruku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30"/>
            <p:cNvSpPr/>
            <p:nvPr/>
          </p:nvSpPr>
          <p:spPr>
            <a:xfrm>
              <a:off x="0" y="681550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30"/>
            <p:cNvSpPr txBox="1"/>
            <p:nvPr/>
          </p:nvSpPr>
          <p:spPr>
            <a:xfrm>
              <a:off x="31676" y="713226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2</a:t>
              </a:r>
              <a:endParaRPr/>
            </a:p>
          </p:txBody>
        </p:sp>
        <p:sp>
          <p:nvSpPr>
            <p:cNvPr id="248" name="Google Shape;248;p30"/>
            <p:cNvSpPr/>
            <p:nvPr/>
          </p:nvSpPr>
          <p:spPr>
            <a:xfrm rot="5400000">
              <a:off x="6599227" y="-1540425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FFE8CA">
                <a:alpha val="89800"/>
              </a:srgbClr>
            </a:solidFill>
            <a:ln cap="flat" cmpd="sng" w="9525">
              <a:solidFill>
                <a:srgbClr val="FFE8CA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9" name="Google Shape;249;p30"/>
            <p:cNvSpPr txBox="1"/>
            <p:nvPr/>
          </p:nvSpPr>
          <p:spPr>
            <a:xfrm>
              <a:off x="3631114" y="1453115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5"/>
                </a:rPr>
                <a:t>Sajdah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30"/>
            <p:cNvSpPr/>
            <p:nvPr/>
          </p:nvSpPr>
          <p:spPr>
            <a:xfrm>
              <a:off x="0" y="1362885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C647"/>
                </a:gs>
                <a:gs pos="50000">
                  <a:srgbClr val="FFC600"/>
                </a:gs>
                <a:gs pos="100000">
                  <a:srgbClr val="E3B400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30"/>
            <p:cNvSpPr/>
            <p:nvPr/>
          </p:nvSpPr>
          <p:spPr>
            <a:xfrm rot="5400000">
              <a:off x="6599227" y="-859090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CFDEEF">
                <a:alpha val="89800"/>
              </a:srgbClr>
            </a:solidFill>
            <a:ln cap="flat" cmpd="sng" w="9525">
              <a:solidFill>
                <a:srgbClr val="CFDEEF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2" name="Google Shape;252;p30"/>
            <p:cNvSpPr txBox="1"/>
            <p:nvPr/>
          </p:nvSpPr>
          <p:spPr>
            <a:xfrm>
              <a:off x="3631114" y="2134450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lang="en-CA" sz="2600" u="sng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6"/>
                </a:rPr>
                <a:t>Juloos between 2 Sujud</a:t>
              </a:r>
              <a:endParaRPr/>
            </a:p>
          </p:txBody>
        </p:sp>
        <p:sp>
          <p:nvSpPr>
            <p:cNvPr id="253" name="Google Shape;253;p30"/>
            <p:cNvSpPr/>
            <p:nvPr/>
          </p:nvSpPr>
          <p:spPr>
            <a:xfrm>
              <a:off x="0" y="2044220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4" name="Google Shape;254;p30"/>
            <p:cNvSpPr txBox="1"/>
            <p:nvPr/>
          </p:nvSpPr>
          <p:spPr>
            <a:xfrm>
              <a:off x="31676" y="2075896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4</a:t>
              </a:r>
              <a:endParaRPr/>
            </a:p>
          </p:txBody>
        </p:sp>
        <p:sp>
          <p:nvSpPr>
            <p:cNvPr id="255" name="Google Shape;255;p30"/>
            <p:cNvSpPr/>
            <p:nvPr/>
          </p:nvSpPr>
          <p:spPr>
            <a:xfrm rot="5400000">
              <a:off x="6599227" y="-177754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D4E2CE">
                <a:alpha val="89800"/>
              </a:srgbClr>
            </a:solidFill>
            <a:ln cap="flat" cmpd="sng" w="9525">
              <a:solidFill>
                <a:srgbClr val="D4E2CE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30"/>
            <p:cNvSpPr txBox="1"/>
            <p:nvPr/>
          </p:nvSpPr>
          <p:spPr>
            <a:xfrm>
              <a:off x="3631114" y="2815786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7"/>
                </a:rPr>
                <a:t>Standing up after 2</a:t>
              </a:r>
              <a:r>
                <a:rPr b="0" baseline="3000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8"/>
                </a:rPr>
                <a:t>nd</a:t>
              </a: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9"/>
                </a:rPr>
                <a:t> Sajdah</a:t>
              </a:r>
              <a:endParaRPr/>
            </a:p>
          </p:txBody>
        </p:sp>
        <p:sp>
          <p:nvSpPr>
            <p:cNvPr id="257" name="Google Shape;257;p30"/>
            <p:cNvSpPr/>
            <p:nvPr/>
          </p:nvSpPr>
          <p:spPr>
            <a:xfrm>
              <a:off x="0" y="2725555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7FB75F"/>
                </a:gs>
                <a:gs pos="50000">
                  <a:srgbClr val="6EB141"/>
                </a:gs>
                <a:gs pos="100000">
                  <a:srgbClr val="5FA134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30"/>
            <p:cNvSpPr txBox="1"/>
            <p:nvPr/>
          </p:nvSpPr>
          <p:spPr>
            <a:xfrm>
              <a:off x="31676" y="2757231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5</a:t>
              </a:r>
              <a:endParaRPr/>
            </a:p>
          </p:txBody>
        </p:sp>
        <p:sp>
          <p:nvSpPr>
            <p:cNvPr id="259" name="Google Shape;259;p30"/>
            <p:cNvSpPr/>
            <p:nvPr/>
          </p:nvSpPr>
          <p:spPr>
            <a:xfrm rot="5400000">
              <a:off x="6599227" y="503580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F7D5CB">
                <a:alpha val="89800"/>
              </a:srgbClr>
            </a:solidFill>
            <a:ln cap="flat" cmpd="sng" w="9525">
              <a:solidFill>
                <a:srgbClr val="F7D5CB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30"/>
            <p:cNvSpPr txBox="1"/>
            <p:nvPr/>
          </p:nvSpPr>
          <p:spPr>
            <a:xfrm>
              <a:off x="3631114" y="3497121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10"/>
                </a:rPr>
                <a:t>Tashahhud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30"/>
            <p:cNvSpPr/>
            <p:nvPr/>
          </p:nvSpPr>
          <p:spPr>
            <a:xfrm>
              <a:off x="0" y="3406890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30"/>
            <p:cNvSpPr txBox="1"/>
            <p:nvPr/>
          </p:nvSpPr>
          <p:spPr>
            <a:xfrm>
              <a:off x="31676" y="3438566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6</a:t>
              </a:r>
              <a:endParaRPr/>
            </a:p>
          </p:txBody>
        </p:sp>
        <p:sp>
          <p:nvSpPr>
            <p:cNvPr id="263" name="Google Shape;263;p30"/>
            <p:cNvSpPr/>
            <p:nvPr/>
          </p:nvSpPr>
          <p:spPr>
            <a:xfrm rot="5400000">
              <a:off x="6599227" y="1184914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E0E0E0">
                <a:alpha val="89800"/>
              </a:srgbClr>
            </a:solidFill>
            <a:ln cap="flat" cmpd="sng" w="9525">
              <a:solidFill>
                <a:srgbClr val="E0E0E0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30"/>
            <p:cNvSpPr txBox="1"/>
            <p:nvPr/>
          </p:nvSpPr>
          <p:spPr>
            <a:xfrm>
              <a:off x="3631114" y="4178456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11"/>
                </a:rPr>
                <a:t>Tasbihat al-Arba’a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30"/>
            <p:cNvSpPr/>
            <p:nvPr/>
          </p:nvSpPr>
          <p:spPr>
            <a:xfrm>
              <a:off x="0" y="4088226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AFAFAF"/>
                </a:gs>
                <a:gs pos="50000">
                  <a:schemeClr val="accent3"/>
                </a:gs>
                <a:gs pos="100000">
                  <a:srgbClr val="919191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30"/>
            <p:cNvSpPr txBox="1"/>
            <p:nvPr/>
          </p:nvSpPr>
          <p:spPr>
            <a:xfrm>
              <a:off x="31676" y="4119902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7</a:t>
              </a:r>
              <a:endParaRPr/>
            </a:p>
          </p:txBody>
        </p:sp>
        <p:sp>
          <p:nvSpPr>
            <p:cNvPr id="267" name="Google Shape;267;p30"/>
            <p:cNvSpPr/>
            <p:nvPr/>
          </p:nvSpPr>
          <p:spPr>
            <a:xfrm rot="5400000">
              <a:off x="6599227" y="1866250"/>
              <a:ext cx="519000" cy="6455400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rgbClr val="FFE8CA">
                <a:alpha val="89800"/>
              </a:srgbClr>
            </a:solidFill>
            <a:ln cap="flat" cmpd="sng" w="9525">
              <a:solidFill>
                <a:srgbClr val="FFE8CA">
                  <a:alpha val="898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30"/>
            <p:cNvSpPr txBox="1"/>
            <p:nvPr/>
          </p:nvSpPr>
          <p:spPr>
            <a:xfrm>
              <a:off x="3631114" y="4859791"/>
              <a:ext cx="6429900" cy="46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9525" lIns="99050" spcFirstLastPara="1" rIns="99050" wrap="square" tIns="49525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600"/>
                <a:buFont typeface="Calibri"/>
                <a:buChar char="•"/>
              </a:pPr>
              <a:r>
                <a:rPr b="0" i="0" lang="en-CA" sz="2600" u="sng" cap="none" strike="noStrike">
                  <a:solidFill>
                    <a:schemeClr val="hlink"/>
                  </a:solidFill>
                  <a:latin typeface="Calibri"/>
                  <a:ea typeface="Calibri"/>
                  <a:cs typeface="Calibri"/>
                  <a:sym typeface="Calibri"/>
                  <a:hlinkClick action="ppaction://hlinksldjump" r:id="rId12"/>
                </a:rPr>
                <a:t>Salaam</a:t>
              </a:r>
              <a:endPara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30"/>
            <p:cNvSpPr/>
            <p:nvPr/>
          </p:nvSpPr>
          <p:spPr>
            <a:xfrm>
              <a:off x="0" y="4769561"/>
              <a:ext cx="3631200" cy="648900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FC647"/>
                </a:gs>
                <a:gs pos="50000">
                  <a:srgbClr val="FFC600"/>
                </a:gs>
                <a:gs pos="100000">
                  <a:srgbClr val="E3B400"/>
                </a:gs>
              </a:gsLst>
              <a:lin ang="5400012" scaled="0"/>
            </a:gra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30"/>
            <p:cNvSpPr txBox="1"/>
            <p:nvPr/>
          </p:nvSpPr>
          <p:spPr>
            <a:xfrm>
              <a:off x="31676" y="4801237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8</a:t>
              </a:r>
              <a:endParaRPr/>
            </a:p>
          </p:txBody>
        </p:sp>
        <p:sp>
          <p:nvSpPr>
            <p:cNvPr id="271" name="Google Shape;271;p30"/>
            <p:cNvSpPr txBox="1"/>
            <p:nvPr/>
          </p:nvSpPr>
          <p:spPr>
            <a:xfrm>
              <a:off x="31676" y="1394561"/>
              <a:ext cx="3567900" cy="58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121900" spcFirstLastPara="1" rIns="12190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3200"/>
                <a:buFont typeface="Calibri"/>
                <a:buNone/>
              </a:pPr>
              <a:r>
                <a:rPr lang="en-CA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Week 3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1"/>
          <p:cNvSpPr txBox="1"/>
          <p:nvPr>
            <p:ph type="title"/>
          </p:nvPr>
        </p:nvSpPr>
        <p:spPr>
          <a:xfrm>
            <a:off x="2039319" y="569563"/>
            <a:ext cx="3429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Niyyah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277" name="Google Shape;277;p31"/>
          <p:cNvSpPr txBox="1"/>
          <p:nvPr>
            <p:ph idx="1" type="body"/>
          </p:nvPr>
        </p:nvSpPr>
        <p:spPr>
          <a:xfrm>
            <a:off x="5336584" y="523067"/>
            <a:ext cx="5021400" cy="597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▶"/>
            </a:pPr>
            <a:r>
              <a:rPr b="1" lang="en-CA">
                <a:solidFill>
                  <a:srgbClr val="573D28"/>
                </a:solidFill>
              </a:rPr>
              <a:t>Stand straight facing qibla.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▶"/>
            </a:pPr>
            <a:r>
              <a:rPr b="1" lang="en-CA">
                <a:solidFill>
                  <a:srgbClr val="573D28"/>
                </a:solidFill>
              </a:rPr>
              <a:t>Boys: legs slightly apart. 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▶"/>
            </a:pPr>
            <a:r>
              <a:rPr b="1" lang="en-CA">
                <a:solidFill>
                  <a:srgbClr val="573D28"/>
                </a:solidFill>
              </a:rPr>
              <a:t>Girls: legs together.</a:t>
            </a:r>
            <a:endParaRPr/>
          </a:p>
          <a:p>
            <a:pPr indent="-139706" lvl="0" marL="342906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▶"/>
            </a:pPr>
            <a:r>
              <a:rPr b="1" lang="en-CA">
                <a:solidFill>
                  <a:srgbClr val="573D28"/>
                </a:solidFill>
              </a:rPr>
              <a:t>Hands to the side. Look down at the turbah. And say:</a:t>
            </a:r>
            <a:endParaRPr/>
          </a:p>
          <a:p>
            <a:pPr indent="-139706" lvl="0" marL="34290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</a:pPr>
            <a:r>
              <a:rPr b="1" i="1" lang="en-CA">
                <a:solidFill>
                  <a:srgbClr val="057F4C"/>
                </a:solidFill>
              </a:rPr>
              <a:t>I am praying Salat al-_______ &lt;fajr two&gt; &lt;dhuhr four&gt; &lt;‘asr four&gt; &lt;maghrib three&gt; &lt;‘isha four&gt; rak’ahs</a:t>
            </a:r>
            <a:endParaRPr b="1" i="1">
              <a:solidFill>
                <a:srgbClr val="057F4C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3800">
                <a:solidFill>
                  <a:srgbClr val="573D28"/>
                </a:solidFill>
              </a:rPr>
              <a:t>قُرْبَةً اِلَى اللَّهِ تَعَالَى</a:t>
            </a:r>
            <a:endParaRPr sz="2600"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chemeClr val="accent6"/>
                </a:solidFill>
              </a:rPr>
              <a:t>For seeking closeness to Allāh</a:t>
            </a:r>
            <a:endParaRPr b="1">
              <a:solidFill>
                <a:schemeClr val="accent6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(don’t say illallah – which is incorrect)</a:t>
            </a:r>
            <a:endParaRPr/>
          </a:p>
          <a:p>
            <a:pPr indent="-38106" lvl="0" marL="34290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None/>
            </a:pPr>
            <a:r>
              <a:t/>
            </a:r>
            <a:endParaRPr>
              <a:solidFill>
                <a:srgbClr val="573D28"/>
              </a:solidFill>
            </a:endParaRPr>
          </a:p>
        </p:txBody>
      </p:sp>
      <p:pic>
        <p:nvPicPr>
          <p:cNvPr descr="Qiyam-Side" id="278" name="Google Shape;278;p3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193" l="0" r="0" t="4194"/>
          <a:stretch/>
        </p:blipFill>
        <p:spPr>
          <a:xfrm>
            <a:off x="2466813" y="1642821"/>
            <a:ext cx="2133600" cy="2882685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279" name="Google Shape;279;p31"/>
          <p:cNvGrpSpPr/>
          <p:nvPr/>
        </p:nvGrpSpPr>
        <p:grpSpPr>
          <a:xfrm>
            <a:off x="2031277" y="5047085"/>
            <a:ext cx="867069" cy="832139"/>
            <a:chOff x="507276" y="5504284"/>
            <a:chExt cx="867069" cy="832139"/>
          </a:xfrm>
        </p:grpSpPr>
        <p:sp>
          <p:nvSpPr>
            <p:cNvPr id="280" name="Google Shape;280;p31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281" name="Google Shape;281;p31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" name="Google Shape;282;p31"/>
          <p:cNvGrpSpPr/>
          <p:nvPr/>
        </p:nvGrpSpPr>
        <p:grpSpPr>
          <a:xfrm>
            <a:off x="3126232" y="5047085"/>
            <a:ext cx="867069" cy="832139"/>
            <a:chOff x="1602231" y="5504284"/>
            <a:chExt cx="867069" cy="832139"/>
          </a:xfrm>
        </p:grpSpPr>
        <p:sp>
          <p:nvSpPr>
            <p:cNvPr id="283" name="Google Shape;283;p31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284" name="Google Shape;284;p31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5" name="Google Shape;285;p31"/>
          <p:cNvGrpSpPr/>
          <p:nvPr/>
        </p:nvGrpSpPr>
        <p:grpSpPr>
          <a:xfrm>
            <a:off x="4221184" y="5047084"/>
            <a:ext cx="867070" cy="832139"/>
            <a:chOff x="2697184" y="5504283"/>
            <a:chExt cx="867070" cy="832139"/>
          </a:xfrm>
        </p:grpSpPr>
        <p:sp>
          <p:nvSpPr>
            <p:cNvPr id="286" name="Google Shape;286;p31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287" name="Google Shape;287;p31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88" name="Google Shape;288;p31" title="Niyyah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23" y="5375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9" name="Google Shape;289;p31" title="Niyyah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73" y="53752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1" title="Niyyah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36348" y="537522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2"/>
          <p:cNvSpPr txBox="1"/>
          <p:nvPr>
            <p:ph type="title"/>
          </p:nvPr>
        </p:nvSpPr>
        <p:spPr>
          <a:xfrm>
            <a:off x="914400" y="11430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Takbiratul Ehram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296" name="Google Shape;296;p32"/>
          <p:cNvSpPr txBox="1"/>
          <p:nvPr>
            <p:ph idx="1" type="body"/>
          </p:nvPr>
        </p:nvSpPr>
        <p:spPr>
          <a:xfrm>
            <a:off x="5486400" y="1143000"/>
            <a:ext cx="5994400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139706" lvl="0" marL="342906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Char char="▶"/>
            </a:pPr>
            <a:r>
              <a:rPr b="1" lang="en-CA">
                <a:solidFill>
                  <a:srgbClr val="573D28"/>
                </a:solidFill>
              </a:rPr>
              <a:t>Raise both hands towards your ears with palms facing out towards qibla and say loudly: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6900">
                <a:solidFill>
                  <a:srgbClr val="573D28"/>
                </a:solidFill>
              </a:rPr>
              <a:t>اللَّهُ أكْبَر</a:t>
            </a:r>
            <a:endParaRPr sz="4500"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2800">
                <a:solidFill>
                  <a:schemeClr val="accent6"/>
                </a:solidFill>
              </a:rPr>
              <a:t>Allāh is the Greatest!</a:t>
            </a:r>
            <a:endParaRPr b="1" sz="2800">
              <a:solidFill>
                <a:schemeClr val="accent6"/>
              </a:solidFill>
            </a:endParaRPr>
          </a:p>
        </p:txBody>
      </p:sp>
      <p:pic>
        <p:nvPicPr>
          <p:cNvPr descr="Takbirat ihram yusuf maryam - Side" id="297" name="Google Shape;297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4811" y="2422730"/>
            <a:ext cx="1631007" cy="29249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8" name="Google Shape;298;p32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299" name="Google Shape;299;p32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00" name="Google Shape;300;p32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1" name="Google Shape;301;p32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302" name="Google Shape;302;p32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03" name="Google Shape;303;p32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4" name="Google Shape;304;p32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305" name="Google Shape;305;p32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06" name="Google Shape;306;p32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07" name="Google Shape;307;p32" title="Takbiratul Ehram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13" y="5833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Google Shape;308;p32" title="Takbiratul Ehram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63" y="58336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Google Shape;309;p32" title="Takbiratul Ehram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08788" y="583360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3"/>
          <p:cNvSpPr txBox="1"/>
          <p:nvPr>
            <p:ph type="title"/>
          </p:nvPr>
        </p:nvSpPr>
        <p:spPr>
          <a:xfrm>
            <a:off x="746730" y="377734"/>
            <a:ext cx="3429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Qira’ah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315" name="Google Shape;315;p33"/>
          <p:cNvSpPr txBox="1"/>
          <p:nvPr>
            <p:ph idx="1" type="body"/>
          </p:nvPr>
        </p:nvSpPr>
        <p:spPr>
          <a:xfrm>
            <a:off x="5612108" y="310109"/>
            <a:ext cx="4649492" cy="495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Surah al-Fatiha</a:t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بِسْمِ اللَّهِ الرَّحْمٰنِ الرَّحِيمِ.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الْحَمْدُ لِلَّهِ رَبِّ الْعَالَمِينَ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الرَّحْمَانِ الرَّحِيمِ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مَالِكِ يَوْمِ الدِّينِ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إِيَّاكَ نَعْبُدُ وَإِيَّاكَ نَسْتَعِينُ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اهْدِنَا الصِّرَاطَ الْمُسْتَقِيمَ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صِرَاطَ الَّذِينَ أَنْعَمْتَ عَلَيْهِمْ غَيْرِ الْمَغْضُوبِ عَلَيْهِمْ وَلاَ الضَّالِّينَ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1400">
                <a:solidFill>
                  <a:srgbClr val="573D28"/>
                </a:solidFill>
              </a:rPr>
              <a:t>And any other full surah e.g. Surah al-ikhlas</a:t>
            </a:r>
            <a:endParaRPr b="1" sz="1400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بِسْمِ اللَّهِ الرَّحْمٰنِ الرَّحِيمِ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قُلْ هُوَ اللَّهُ أَحَدٌ ، اللَّهُ الصَّمَدُ ، لَمْ يَلِدْ وَلَمْ يُولَدْ  وَلَمْ يَكُنْ لَهُ كُفُوًا أَحَدٌ</a:t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اللَّهُ أكْبَر     </a:t>
            </a:r>
            <a:endParaRPr b="1">
              <a:solidFill>
                <a:srgbClr val="573D28"/>
              </a:solidFill>
            </a:endParaRPr>
          </a:p>
          <a:p>
            <a:pPr indent="-38106" lvl="0" marL="342906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600"/>
              <a:buFont typeface="Noto Sans Symbols"/>
              <a:buNone/>
            </a:pPr>
            <a:r>
              <a:t/>
            </a:r>
            <a:endParaRPr b="1">
              <a:solidFill>
                <a:srgbClr val="573D28"/>
              </a:solidFill>
            </a:endParaRPr>
          </a:p>
        </p:txBody>
      </p:sp>
      <p:pic>
        <p:nvPicPr>
          <p:cNvPr descr="Qiyam-Side" id="316" name="Google Shape;316;p33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193" l="0" r="0" t="4194"/>
          <a:stretch/>
        </p:blipFill>
        <p:spPr>
          <a:xfrm>
            <a:off x="2047743" y="1396635"/>
            <a:ext cx="1769100" cy="2779800"/>
          </a:xfrm>
          <a:prstGeom prst="rect">
            <a:avLst/>
          </a:prstGeom>
          <a:solidFill>
            <a:srgbClr val="ECECEC"/>
          </a:solidFill>
          <a:ln cap="sq" cmpd="sng" w="889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pic>
      <p:grpSp>
        <p:nvGrpSpPr>
          <p:cNvPr id="317" name="Google Shape;317;p33"/>
          <p:cNvGrpSpPr/>
          <p:nvPr/>
        </p:nvGrpSpPr>
        <p:grpSpPr>
          <a:xfrm>
            <a:off x="1741647" y="4430958"/>
            <a:ext cx="867069" cy="832139"/>
            <a:chOff x="507276" y="5504284"/>
            <a:chExt cx="867069" cy="832139"/>
          </a:xfrm>
        </p:grpSpPr>
        <p:sp>
          <p:nvSpPr>
            <p:cNvPr id="318" name="Google Shape;318;p33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19" name="Google Shape;319;p33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0" name="Google Shape;320;p33"/>
          <p:cNvGrpSpPr/>
          <p:nvPr/>
        </p:nvGrpSpPr>
        <p:grpSpPr>
          <a:xfrm>
            <a:off x="2813727" y="4430958"/>
            <a:ext cx="867069" cy="832139"/>
            <a:chOff x="1602231" y="5504284"/>
            <a:chExt cx="867069" cy="832139"/>
          </a:xfrm>
        </p:grpSpPr>
        <p:sp>
          <p:nvSpPr>
            <p:cNvPr id="321" name="Google Shape;321;p33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22" name="Google Shape;322;p33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3" name="Google Shape;323;p33"/>
          <p:cNvGrpSpPr/>
          <p:nvPr/>
        </p:nvGrpSpPr>
        <p:grpSpPr>
          <a:xfrm>
            <a:off x="3860554" y="4430957"/>
            <a:ext cx="867070" cy="832139"/>
            <a:chOff x="2697184" y="5504283"/>
            <a:chExt cx="867070" cy="832139"/>
          </a:xfrm>
        </p:grpSpPr>
        <p:sp>
          <p:nvSpPr>
            <p:cNvPr id="324" name="Google Shape;324;p33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25" name="Google Shape;325;p33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6" name="Google Shape;326;p33"/>
          <p:cNvGrpSpPr/>
          <p:nvPr/>
        </p:nvGrpSpPr>
        <p:grpSpPr>
          <a:xfrm>
            <a:off x="1706560" y="5480839"/>
            <a:ext cx="867069" cy="832139"/>
            <a:chOff x="507276" y="5504284"/>
            <a:chExt cx="867069" cy="832139"/>
          </a:xfrm>
        </p:grpSpPr>
        <p:sp>
          <p:nvSpPr>
            <p:cNvPr id="327" name="Google Shape;327;p33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28" name="Google Shape;328;p33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9" name="Google Shape;329;p33"/>
          <p:cNvGrpSpPr/>
          <p:nvPr/>
        </p:nvGrpSpPr>
        <p:grpSpPr>
          <a:xfrm>
            <a:off x="2813727" y="5480839"/>
            <a:ext cx="867069" cy="832139"/>
            <a:chOff x="1602231" y="5504284"/>
            <a:chExt cx="867069" cy="832139"/>
          </a:xfrm>
        </p:grpSpPr>
        <p:sp>
          <p:nvSpPr>
            <p:cNvPr id="330" name="Google Shape;330;p33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31" name="Google Shape;331;p33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33"/>
          <p:cNvGrpSpPr/>
          <p:nvPr/>
        </p:nvGrpSpPr>
        <p:grpSpPr>
          <a:xfrm>
            <a:off x="3860554" y="5480838"/>
            <a:ext cx="867070" cy="832139"/>
            <a:chOff x="2697184" y="5504283"/>
            <a:chExt cx="867070" cy="832139"/>
          </a:xfrm>
        </p:grpSpPr>
        <p:sp>
          <p:nvSpPr>
            <p:cNvPr id="333" name="Google Shape;333;p33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34" name="Google Shape;334;p33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33"/>
          <p:cNvSpPr txBox="1"/>
          <p:nvPr/>
        </p:nvSpPr>
        <p:spPr>
          <a:xfrm>
            <a:off x="685956" y="4479051"/>
            <a:ext cx="901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Al-Fatiha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33"/>
          <p:cNvSpPr txBox="1"/>
          <p:nvPr/>
        </p:nvSpPr>
        <p:spPr>
          <a:xfrm>
            <a:off x="685931" y="5855386"/>
            <a:ext cx="8724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Al-Ikhlas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7" name="Google Shape;337;p33" title="Al-Fatiha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71850" y="4752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33" title="Al-Ikhlas word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06037" y="475243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9" name="Google Shape;339;p33" title="Al-Fatiha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65475" y="47524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p33" title="Al-Ikhlas word.mp3">
            <a:hlinkClick r:id="rId10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957437" y="5811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p33" title="Al-Ikhlas phrase.mp3">
            <a:hlinkClick r:id="rId11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018662" y="5811825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p33" title="Al-Ikhlas full.mp3">
            <a:hlinkClick r:id="rId12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079900" y="581182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34"/>
          <p:cNvSpPr txBox="1"/>
          <p:nvPr>
            <p:ph type="title"/>
          </p:nvPr>
        </p:nvSpPr>
        <p:spPr>
          <a:xfrm>
            <a:off x="914400" y="1143000"/>
            <a:ext cx="45720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Font typeface="Century Gothic"/>
              <a:buNone/>
            </a:pPr>
            <a:r>
              <a:rPr b="1" lang="en-CA">
                <a:solidFill>
                  <a:srgbClr val="057F4C"/>
                </a:solidFill>
              </a:rPr>
              <a:t>Ruku</a:t>
            </a:r>
            <a:endParaRPr b="1">
              <a:solidFill>
                <a:srgbClr val="057F4C"/>
              </a:solidFill>
            </a:endParaRPr>
          </a:p>
        </p:txBody>
      </p:sp>
      <p:sp>
        <p:nvSpPr>
          <p:cNvPr id="348" name="Google Shape;348;p34"/>
          <p:cNvSpPr txBox="1"/>
          <p:nvPr>
            <p:ph idx="1" type="body"/>
          </p:nvPr>
        </p:nvSpPr>
        <p:spPr>
          <a:xfrm>
            <a:off x="5667227" y="616050"/>
            <a:ext cx="5883900" cy="58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573D28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Look straight down at toes.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Boys: back straight. Legs a little apart. Elbows a little out.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rgbClr val="573D28"/>
                </a:solidFill>
              </a:rPr>
              <a:t>Girls: hands straight. Legs together.  Recite: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 sz="4700">
                <a:solidFill>
                  <a:srgbClr val="573D28"/>
                </a:solidFill>
              </a:rPr>
              <a:t>سُبْحَانَ رَبِّي العَظِيمِ وَبِحَمْدِه</a:t>
            </a:r>
            <a:endParaRPr sz="3500"/>
          </a:p>
          <a:p>
            <a:pPr indent="0" lvl="0" marL="0" marR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CA">
                <a:solidFill>
                  <a:schemeClr val="accent6"/>
                </a:solidFill>
              </a:rPr>
              <a:t>Free from all defects is my Lord, and with His praise I bow.  O Allāh! Send Your Blessings on Muhammad and his family.</a:t>
            </a:r>
            <a:endParaRPr b="1">
              <a:solidFill>
                <a:schemeClr val="accent6"/>
              </a:solidFill>
            </a:endParaRPr>
          </a:p>
        </p:txBody>
      </p:sp>
      <p:pic>
        <p:nvPicPr>
          <p:cNvPr descr="Rukoo-Side" id="349" name="Google Shape;349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46809" y="1964267"/>
            <a:ext cx="2479809" cy="263873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0" name="Google Shape;350;p34"/>
          <p:cNvGrpSpPr/>
          <p:nvPr/>
        </p:nvGrpSpPr>
        <p:grpSpPr>
          <a:xfrm>
            <a:off x="2031277" y="5504285"/>
            <a:ext cx="867069" cy="832139"/>
            <a:chOff x="507276" y="5504284"/>
            <a:chExt cx="867069" cy="832139"/>
          </a:xfrm>
        </p:grpSpPr>
        <p:sp>
          <p:nvSpPr>
            <p:cNvPr id="351" name="Google Shape;351;p34"/>
            <p:cNvSpPr/>
            <p:nvPr/>
          </p:nvSpPr>
          <p:spPr>
            <a:xfrm>
              <a:off x="507276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Word</a:t>
              </a:r>
              <a:endParaRPr/>
            </a:p>
          </p:txBody>
        </p:sp>
        <p:sp>
          <p:nvSpPr>
            <p:cNvPr id="352" name="Google Shape;352;p34"/>
            <p:cNvSpPr/>
            <p:nvPr/>
          </p:nvSpPr>
          <p:spPr>
            <a:xfrm>
              <a:off x="507276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3" name="Google Shape;353;p34"/>
          <p:cNvGrpSpPr/>
          <p:nvPr/>
        </p:nvGrpSpPr>
        <p:grpSpPr>
          <a:xfrm>
            <a:off x="3126232" y="5504285"/>
            <a:ext cx="867069" cy="832139"/>
            <a:chOff x="1602231" y="5504284"/>
            <a:chExt cx="867069" cy="832139"/>
          </a:xfrm>
        </p:grpSpPr>
        <p:sp>
          <p:nvSpPr>
            <p:cNvPr id="354" name="Google Shape;354;p34"/>
            <p:cNvSpPr/>
            <p:nvPr/>
          </p:nvSpPr>
          <p:spPr>
            <a:xfrm>
              <a:off x="1602231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Phrase</a:t>
              </a:r>
              <a:endParaRPr/>
            </a:p>
          </p:txBody>
        </p:sp>
        <p:sp>
          <p:nvSpPr>
            <p:cNvPr id="355" name="Google Shape;355;p34"/>
            <p:cNvSpPr/>
            <p:nvPr/>
          </p:nvSpPr>
          <p:spPr>
            <a:xfrm>
              <a:off x="1602231" y="5504284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6" name="Google Shape;356;p34"/>
          <p:cNvGrpSpPr/>
          <p:nvPr/>
        </p:nvGrpSpPr>
        <p:grpSpPr>
          <a:xfrm>
            <a:off x="4221184" y="5504284"/>
            <a:ext cx="867070" cy="832139"/>
            <a:chOff x="2697184" y="5504283"/>
            <a:chExt cx="867070" cy="832139"/>
          </a:xfrm>
        </p:grpSpPr>
        <p:sp>
          <p:nvSpPr>
            <p:cNvPr id="357" name="Google Shape;357;p34"/>
            <p:cNvSpPr/>
            <p:nvPr/>
          </p:nvSpPr>
          <p:spPr>
            <a:xfrm>
              <a:off x="2697185" y="5504284"/>
              <a:ext cx="867069" cy="281354"/>
            </a:xfrm>
            <a:prstGeom prst="rect">
              <a:avLst/>
            </a:prstGeom>
            <a:solidFill>
              <a:schemeClr val="accent1"/>
            </a:solidFill>
            <a:ln cap="flat" cmpd="sng" w="127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CA" sz="14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Full</a:t>
              </a:r>
              <a:endParaRPr/>
            </a:p>
          </p:txBody>
        </p:sp>
        <p:sp>
          <p:nvSpPr>
            <p:cNvPr id="358" name="Google Shape;358;p34"/>
            <p:cNvSpPr/>
            <p:nvPr/>
          </p:nvSpPr>
          <p:spPr>
            <a:xfrm>
              <a:off x="2697184" y="5504283"/>
              <a:ext cx="867069" cy="832139"/>
            </a:xfrm>
            <a:prstGeom prst="rect">
              <a:avLst/>
            </a:prstGeom>
            <a:noFill/>
            <a:ln cap="flat" cmpd="sng" w="25400">
              <a:solidFill>
                <a:srgbClr val="00584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AF7B5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59" name="Google Shape;359;p34" title="Ruku word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236215" y="5827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Google Shape;360;p34" title="Ruku phrase.mp3">
            <a:hlinkClick r:id="rId6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331165" y="582705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Google Shape;361;p34" title="Ruku full.mp3">
            <a:hlinkClick r:id="rId8"/>
          </p:cNvPr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4423002" y="582705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62" name="Google Shape;362;p34"/>
          <p:cNvSpPr/>
          <p:nvPr/>
        </p:nvSpPr>
        <p:spPr>
          <a:xfrm>
            <a:off x="382275" y="266450"/>
            <a:ext cx="1529100" cy="4572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CA" u="sng">
                <a:solidFill>
                  <a:schemeClr val="hlink"/>
                </a:solidFill>
                <a:hlinkClick action="ppaction://hlinksldjump" r:id="rId10"/>
              </a:rPr>
              <a:t>Dhikr Schedule</a:t>
            </a:r>
            <a:endParaRPr/>
          </a:p>
        </p:txBody>
      </p:sp>
    </p:spTree>
  </p:cSld>
  <p:clrMapOvr>
    <a:masterClrMapping/>
  </p:clrMapOvr>
  <mc:AlternateContent>
    <mc:Choice Requires="p14">
      <p:transition spd="slow">
        <p14:flip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